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7" r:id="rId4"/>
    <p:sldId id="258" r:id="rId6"/>
    <p:sldId id="259" r:id="rId7"/>
    <p:sldId id="260" r:id="rId8"/>
    <p:sldId id="261" r:id="rId9"/>
    <p:sldId id="262" r:id="rId10"/>
    <p:sldId id="263" r:id="rId11"/>
    <p:sldId id="273" r:id="rId12"/>
    <p:sldId id="264" r:id="rId13"/>
    <p:sldId id="266" r:id="rId14"/>
    <p:sldId id="265" r:id="rId15"/>
    <p:sldId id="274" r:id="rId16"/>
    <p:sldId id="267" r:id="rId17"/>
    <p:sldId id="268" r:id="rId18"/>
    <p:sldId id="269" r:id="rId19"/>
    <p:sldId id="270" r:id="rId20"/>
    <p:sldId id="271" r:id="rId21"/>
    <p:sldId id="272" r:id="rId22"/>
  </p:sldIdLst>
  <p:sldSz cx="12192000" cy="6858000"/>
  <p:notesSz cx="6858000" cy="91440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209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image" Target="../media/image2.png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image" Target="../media/image3.png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60.xml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image" Target="../media/image1.png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VCG21126369532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6000" contrast="30000"/>
          </a:blip>
          <a:stretch>
            <a:fillRect/>
          </a:stretch>
        </p:blipFill>
        <p:spPr>
          <a:xfrm>
            <a:off x="0" y="0"/>
            <a:ext cx="12192000" cy="6856095"/>
          </a:xfrm>
          <a:prstGeom prst="rect">
            <a:avLst/>
          </a:prstGeom>
        </p:spPr>
      </p:pic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9214485" y="5028749"/>
            <a:ext cx="1965960" cy="469265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ctr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1400" b="0" i="0" u="none" strike="noStrike" kern="1200" cap="none" spc="0" normalizeH="0" baseline="0" noProof="1" dirty="0">
                <a:solidFill>
                  <a:srgbClr val="FFFFFF"/>
                </a:solidFill>
                <a:latin typeface="+mn-lt"/>
                <a:sym typeface="+mn-ea"/>
              </a:defRPr>
            </a:lvl1pPr>
          </a:lstStyle>
          <a:p>
            <a:pPr lvl="0" algn="ctr" fontAlgn="ctr">
              <a:buClrTx/>
              <a:buSzTx/>
              <a:buFontTx/>
            </a:pPr>
            <a:r>
              <a:rPr dirty="0">
                <a:sym typeface="+mn-ea"/>
              </a:rPr>
              <a:t>Click to add text</a:t>
            </a:r>
            <a:endParaRPr dirty="0">
              <a:sym typeface="+mn-ea"/>
            </a:endParaRPr>
          </a:p>
        </p:txBody>
      </p:sp>
      <p:sp>
        <p:nvSpPr>
          <p:cNvPr id="8" name="副标题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4318458" y="897439"/>
            <a:ext cx="6941997" cy="1047115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r" defTabSz="914400" rtl="0" eaLnBrk="1" fontAlgn="ctr" latinLnBrk="0" hangingPunct="1">
              <a:lnSpc>
                <a:spcPct val="150000"/>
              </a:lnSpc>
              <a:buClrTx/>
              <a:buSzTx/>
              <a:buFontTx/>
              <a:buNone/>
              <a:defRPr kumimoji="0" sz="2800" b="0" i="0" u="none" strike="noStrike" kern="1200" cap="none" spc="0" normalizeH="0" baseline="0" noProof="1" dirty="0" err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accent1"/>
                    </a:gs>
                  </a:gsLst>
                  <a:lin ang="15600000" scaled="0"/>
                </a:gradFill>
                <a:latin typeface="+mj-lt"/>
                <a:sym typeface="+mn-ea"/>
              </a:defRPr>
            </a:lvl1pPr>
          </a:lstStyle>
          <a:p>
            <a:pPr lvl="0" algn="r" fontAlgn="ctr">
              <a:lnSpc>
                <a:spcPct val="150000"/>
              </a:lnSpc>
              <a:buClrTx/>
              <a:buSzTx/>
              <a:buFontTx/>
            </a:pPr>
            <a:r>
              <a:rPr dirty="0" err="1">
                <a:sym typeface="+mn-ea"/>
              </a:rPr>
              <a:t>Click to add text</a:t>
            </a:r>
            <a:endParaRPr dirty="0" err="1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4324173" y="1952174"/>
            <a:ext cx="6941998" cy="3021478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rmAutofit/>
          </a:bodyPr>
          <a:lstStyle>
            <a:lvl1pPr marL="0" marR="0" lvl="0" algn="r" defTabSz="914400" rtl="0" eaLnBrk="1" fontAlgn="ctr" latinLnBrk="0" hangingPunct="1">
              <a:lnSpc>
                <a:spcPct val="120000"/>
              </a:lnSpc>
              <a:buClrTx/>
              <a:buSzTx/>
              <a:buFontTx/>
              <a:buNone/>
              <a:defRPr kumimoji="0" lang="en-US" sz="4500" b="0" i="0" u="none" strike="noStrike" kern="1200" cap="none" spc="0" normalizeH="0" baseline="0" noProof="1" dirty="0">
                <a:solidFill>
                  <a:srgbClr val="FFFFFF"/>
                </a:solidFill>
                <a:latin typeface="+mj-lt"/>
                <a:sym typeface="+mn-ea"/>
              </a:defRPr>
            </a:lvl1pPr>
          </a:lstStyle>
          <a:p>
            <a:pPr lvl="0" algn="r" fontAlgn="ctr">
              <a:lnSpc>
                <a:spcPct val="120000"/>
              </a:lnSpc>
              <a:buClrTx/>
              <a:buSzTx/>
              <a:buFontTx/>
            </a:pPr>
            <a:r>
              <a:rPr lang="en-US" dirty="0">
                <a:sym typeface="+mn-ea"/>
              </a:rPr>
              <a:t>Click to add title</a:t>
            </a:r>
            <a:endParaRPr 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18000" contrast="30000"/>
          </a:blip>
          <a:stretch>
            <a:fillRect/>
          </a:stretch>
        </p:blipFill>
        <p:spPr>
          <a:xfrm>
            <a:off x="0" y="0"/>
            <a:ext cx="12186920" cy="6858000"/>
          </a:xfrm>
          <a:prstGeom prst="rect">
            <a:avLst/>
          </a:prstGeom>
        </p:spPr>
      </p:pic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4"/>
            </p:custDataLst>
          </p:nvPr>
        </p:nvSpPr>
        <p:spPr>
          <a:xfrm>
            <a:off x="3607435" y="981710"/>
            <a:ext cx="4982210" cy="1102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6000" b="0" i="0" u="none" strike="noStrike" kern="1200" cap="none" spc="0" normalizeH="0" baseline="0" noProof="1">
                <a:solidFill>
                  <a:srgbClr val="FFFFFF"/>
                </a:solidFill>
                <a:latin typeface="+mj-lt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lang="en-US" dirty="0">
                <a:sym typeface="+mn-ea"/>
              </a:rPr>
              <a:t>Click to add title</a:t>
            </a:r>
            <a:endParaRPr lang="en-US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9" name="任意多边形: 形状 8"/>
          <p:cNvSpPr/>
          <p:nvPr userDrawn="1">
            <p:custDataLst>
              <p:tags r:id="rId8"/>
            </p:custDataLst>
          </p:nvPr>
        </p:nvSpPr>
        <p:spPr>
          <a:xfrm>
            <a:off x="4104901" y="871398"/>
            <a:ext cx="3984116" cy="560984"/>
          </a:xfrm>
          <a:custGeom>
            <a:avLst/>
            <a:gdLst/>
            <a:ahLst/>
            <a:cxnLst/>
            <a:rect l="l" t="t" r="r" b="b"/>
            <a:pathLst>
              <a:path w="3984116" h="560984">
                <a:moveTo>
                  <a:pt x="780364" y="119329"/>
                </a:moveTo>
                <a:cubicBezTo>
                  <a:pt x="741044" y="119329"/>
                  <a:pt x="710183" y="133502"/>
                  <a:pt x="687781" y="161849"/>
                </a:cubicBezTo>
                <a:cubicBezTo>
                  <a:pt x="665378" y="190195"/>
                  <a:pt x="654176" y="229743"/>
                  <a:pt x="654176" y="280492"/>
                </a:cubicBezTo>
                <a:cubicBezTo>
                  <a:pt x="654176" y="331241"/>
                  <a:pt x="665378" y="370789"/>
                  <a:pt x="687781" y="399136"/>
                </a:cubicBezTo>
                <a:cubicBezTo>
                  <a:pt x="710183" y="427482"/>
                  <a:pt x="741044" y="441655"/>
                  <a:pt x="780364" y="441655"/>
                </a:cubicBezTo>
                <a:cubicBezTo>
                  <a:pt x="819683" y="441655"/>
                  <a:pt x="850544" y="427482"/>
                  <a:pt x="872947" y="399136"/>
                </a:cubicBezTo>
                <a:cubicBezTo>
                  <a:pt x="895349" y="370789"/>
                  <a:pt x="906551" y="331241"/>
                  <a:pt x="906551" y="280492"/>
                </a:cubicBezTo>
                <a:cubicBezTo>
                  <a:pt x="906551" y="229743"/>
                  <a:pt x="895349" y="190195"/>
                  <a:pt x="872947" y="161849"/>
                </a:cubicBezTo>
                <a:cubicBezTo>
                  <a:pt x="850544" y="133502"/>
                  <a:pt x="819683" y="119329"/>
                  <a:pt x="780364" y="119329"/>
                </a:cubicBezTo>
                <a:close/>
                <a:moveTo>
                  <a:pt x="3086023" y="9601"/>
                </a:moveTo>
                <a:lnTo>
                  <a:pt x="3511219" y="9601"/>
                </a:lnTo>
                <a:lnTo>
                  <a:pt x="3511219" y="128930"/>
                </a:lnTo>
                <a:lnTo>
                  <a:pt x="3362400" y="128930"/>
                </a:lnTo>
                <a:lnTo>
                  <a:pt x="3362400" y="551383"/>
                </a:lnTo>
                <a:lnTo>
                  <a:pt x="3234842" y="551383"/>
                </a:lnTo>
                <a:lnTo>
                  <a:pt x="3234842" y="128930"/>
                </a:lnTo>
                <a:lnTo>
                  <a:pt x="3086023" y="128930"/>
                </a:lnTo>
                <a:close/>
                <a:moveTo>
                  <a:pt x="2567787" y="9601"/>
                </a:moveTo>
                <a:lnTo>
                  <a:pt x="2684373" y="9601"/>
                </a:lnTo>
                <a:lnTo>
                  <a:pt x="2892170" y="316840"/>
                </a:lnTo>
                <a:lnTo>
                  <a:pt x="2896285" y="316840"/>
                </a:lnTo>
                <a:lnTo>
                  <a:pt x="2896285" y="9601"/>
                </a:lnTo>
                <a:lnTo>
                  <a:pt x="3023844" y="9601"/>
                </a:lnTo>
                <a:lnTo>
                  <a:pt x="3023844" y="551383"/>
                </a:lnTo>
                <a:lnTo>
                  <a:pt x="2914116" y="551383"/>
                </a:lnTo>
                <a:lnTo>
                  <a:pt x="2699461" y="244145"/>
                </a:lnTo>
                <a:lnTo>
                  <a:pt x="2695346" y="244145"/>
                </a:lnTo>
                <a:lnTo>
                  <a:pt x="2695346" y="551383"/>
                </a:lnTo>
                <a:lnTo>
                  <a:pt x="2567787" y="551383"/>
                </a:lnTo>
                <a:close/>
                <a:moveTo>
                  <a:pt x="2120112" y="9601"/>
                </a:moveTo>
                <a:lnTo>
                  <a:pt x="2488387" y="9601"/>
                </a:lnTo>
                <a:lnTo>
                  <a:pt x="2488387" y="124816"/>
                </a:lnTo>
                <a:lnTo>
                  <a:pt x="2247670" y="124816"/>
                </a:lnTo>
                <a:lnTo>
                  <a:pt x="2247670" y="219456"/>
                </a:lnTo>
                <a:lnTo>
                  <a:pt x="2475356" y="219456"/>
                </a:lnTo>
                <a:lnTo>
                  <a:pt x="2475356" y="334670"/>
                </a:lnTo>
                <a:lnTo>
                  <a:pt x="2247670" y="334670"/>
                </a:lnTo>
                <a:lnTo>
                  <a:pt x="2247670" y="436169"/>
                </a:lnTo>
                <a:lnTo>
                  <a:pt x="2496616" y="436169"/>
                </a:lnTo>
                <a:lnTo>
                  <a:pt x="2496616" y="551383"/>
                </a:lnTo>
                <a:lnTo>
                  <a:pt x="2120112" y="551383"/>
                </a:lnTo>
                <a:close/>
                <a:moveTo>
                  <a:pt x="1628698" y="9601"/>
                </a:moveTo>
                <a:lnTo>
                  <a:pt x="2053894" y="9601"/>
                </a:lnTo>
                <a:lnTo>
                  <a:pt x="2053894" y="128930"/>
                </a:lnTo>
                <a:lnTo>
                  <a:pt x="1905075" y="128930"/>
                </a:lnTo>
                <a:lnTo>
                  <a:pt x="1905075" y="551383"/>
                </a:lnTo>
                <a:lnTo>
                  <a:pt x="1777517" y="551383"/>
                </a:lnTo>
                <a:lnTo>
                  <a:pt x="1777517" y="128930"/>
                </a:lnTo>
                <a:lnTo>
                  <a:pt x="1628698" y="128930"/>
                </a:lnTo>
                <a:close/>
                <a:moveTo>
                  <a:pt x="1110462" y="9601"/>
                </a:moveTo>
                <a:lnTo>
                  <a:pt x="1227048" y="9601"/>
                </a:lnTo>
                <a:lnTo>
                  <a:pt x="1434845" y="316840"/>
                </a:lnTo>
                <a:lnTo>
                  <a:pt x="1438960" y="316840"/>
                </a:lnTo>
                <a:lnTo>
                  <a:pt x="1438960" y="9601"/>
                </a:lnTo>
                <a:lnTo>
                  <a:pt x="1566519" y="9601"/>
                </a:lnTo>
                <a:lnTo>
                  <a:pt x="1566519" y="551383"/>
                </a:lnTo>
                <a:lnTo>
                  <a:pt x="1456791" y="551383"/>
                </a:lnTo>
                <a:lnTo>
                  <a:pt x="1242135" y="244145"/>
                </a:lnTo>
                <a:lnTo>
                  <a:pt x="1238021" y="244145"/>
                </a:lnTo>
                <a:lnTo>
                  <a:pt x="1238021" y="551383"/>
                </a:lnTo>
                <a:lnTo>
                  <a:pt x="1110462" y="551383"/>
                </a:lnTo>
                <a:close/>
                <a:moveTo>
                  <a:pt x="3773576" y="0"/>
                </a:moveTo>
                <a:cubicBezTo>
                  <a:pt x="3871417" y="0"/>
                  <a:pt x="3941597" y="43891"/>
                  <a:pt x="3984116" y="131674"/>
                </a:cubicBezTo>
                <a:lnTo>
                  <a:pt x="3874388" y="182423"/>
                </a:lnTo>
                <a:cubicBezTo>
                  <a:pt x="3862959" y="158191"/>
                  <a:pt x="3849014" y="140932"/>
                  <a:pt x="3832555" y="130645"/>
                </a:cubicBezTo>
                <a:cubicBezTo>
                  <a:pt x="3816095" y="120358"/>
                  <a:pt x="3795979" y="115214"/>
                  <a:pt x="3772204" y="115214"/>
                </a:cubicBezTo>
                <a:cubicBezTo>
                  <a:pt x="3750716" y="115214"/>
                  <a:pt x="3732542" y="119901"/>
                  <a:pt x="3717683" y="129273"/>
                </a:cubicBezTo>
                <a:cubicBezTo>
                  <a:pt x="3702824" y="138646"/>
                  <a:pt x="3695395" y="150419"/>
                  <a:pt x="3695395" y="164592"/>
                </a:cubicBezTo>
                <a:cubicBezTo>
                  <a:pt x="3695395" y="174193"/>
                  <a:pt x="3698252" y="182080"/>
                  <a:pt x="3703967" y="188252"/>
                </a:cubicBezTo>
                <a:cubicBezTo>
                  <a:pt x="3709682" y="194424"/>
                  <a:pt x="3719626" y="200482"/>
                  <a:pt x="3733799" y="206426"/>
                </a:cubicBezTo>
                <a:cubicBezTo>
                  <a:pt x="3747973" y="212369"/>
                  <a:pt x="3769004" y="218999"/>
                  <a:pt x="3796893" y="226314"/>
                </a:cubicBezTo>
                <a:cubicBezTo>
                  <a:pt x="3833012" y="235458"/>
                  <a:pt x="3863416" y="245173"/>
                  <a:pt x="3888104" y="255460"/>
                </a:cubicBezTo>
                <a:cubicBezTo>
                  <a:pt x="3912793" y="265747"/>
                  <a:pt x="3934510" y="281864"/>
                  <a:pt x="3953255" y="303809"/>
                </a:cubicBezTo>
                <a:cubicBezTo>
                  <a:pt x="3972001" y="325755"/>
                  <a:pt x="3981373" y="355016"/>
                  <a:pt x="3981373" y="391592"/>
                </a:cubicBezTo>
                <a:cubicBezTo>
                  <a:pt x="3981373" y="425425"/>
                  <a:pt x="3972230" y="455143"/>
                  <a:pt x="3953941" y="480746"/>
                </a:cubicBezTo>
                <a:cubicBezTo>
                  <a:pt x="3935653" y="506349"/>
                  <a:pt x="3910164" y="526123"/>
                  <a:pt x="3877475" y="540067"/>
                </a:cubicBezTo>
                <a:cubicBezTo>
                  <a:pt x="3844785" y="554012"/>
                  <a:pt x="3807409" y="560984"/>
                  <a:pt x="3765346" y="560984"/>
                </a:cubicBezTo>
                <a:cubicBezTo>
                  <a:pt x="3713683" y="560984"/>
                  <a:pt x="3668763" y="548526"/>
                  <a:pt x="3630586" y="523608"/>
                </a:cubicBezTo>
                <a:cubicBezTo>
                  <a:pt x="3592410" y="498691"/>
                  <a:pt x="3564178" y="465658"/>
                  <a:pt x="3545890" y="424510"/>
                </a:cubicBezTo>
                <a:lnTo>
                  <a:pt x="3656304" y="374447"/>
                </a:lnTo>
                <a:cubicBezTo>
                  <a:pt x="3665448" y="398221"/>
                  <a:pt x="3679621" y="416052"/>
                  <a:pt x="3698824" y="427939"/>
                </a:cubicBezTo>
                <a:cubicBezTo>
                  <a:pt x="3718026" y="439826"/>
                  <a:pt x="3740429" y="445770"/>
                  <a:pt x="3766032" y="445770"/>
                </a:cubicBezTo>
                <a:cubicBezTo>
                  <a:pt x="3792092" y="445770"/>
                  <a:pt x="3812781" y="441541"/>
                  <a:pt x="3828097" y="433083"/>
                </a:cubicBezTo>
                <a:cubicBezTo>
                  <a:pt x="3843413" y="424624"/>
                  <a:pt x="3851071" y="413080"/>
                  <a:pt x="3851071" y="398450"/>
                </a:cubicBezTo>
                <a:cubicBezTo>
                  <a:pt x="3851071" y="388391"/>
                  <a:pt x="3848328" y="379933"/>
                  <a:pt x="3842841" y="373075"/>
                </a:cubicBezTo>
                <a:cubicBezTo>
                  <a:pt x="3837355" y="366217"/>
                  <a:pt x="3827411" y="359702"/>
                  <a:pt x="3813009" y="353530"/>
                </a:cubicBezTo>
                <a:cubicBezTo>
                  <a:pt x="3798608" y="347358"/>
                  <a:pt x="3777691" y="340614"/>
                  <a:pt x="3750258" y="333299"/>
                </a:cubicBezTo>
                <a:cubicBezTo>
                  <a:pt x="3713225" y="323240"/>
                  <a:pt x="3682479" y="313068"/>
                  <a:pt x="3658018" y="302781"/>
                </a:cubicBezTo>
                <a:cubicBezTo>
                  <a:pt x="3633558" y="292494"/>
                  <a:pt x="3611956" y="276263"/>
                  <a:pt x="3593210" y="254089"/>
                </a:cubicBezTo>
                <a:cubicBezTo>
                  <a:pt x="3574465" y="231915"/>
                  <a:pt x="3565092" y="202768"/>
                  <a:pt x="3565092" y="166649"/>
                </a:cubicBezTo>
                <a:cubicBezTo>
                  <a:pt x="3565092" y="134645"/>
                  <a:pt x="3574351" y="105956"/>
                  <a:pt x="3592868" y="80581"/>
                </a:cubicBezTo>
                <a:cubicBezTo>
                  <a:pt x="3611384" y="55207"/>
                  <a:pt x="3636530" y="35433"/>
                  <a:pt x="3668305" y="21260"/>
                </a:cubicBezTo>
                <a:cubicBezTo>
                  <a:pt x="3700081" y="7086"/>
                  <a:pt x="3735171" y="0"/>
                  <a:pt x="3773576" y="0"/>
                </a:cubicBezTo>
                <a:close/>
                <a:moveTo>
                  <a:pt x="780364" y="0"/>
                </a:moveTo>
                <a:cubicBezTo>
                  <a:pt x="832942" y="0"/>
                  <a:pt x="878433" y="11201"/>
                  <a:pt x="916838" y="33604"/>
                </a:cubicBezTo>
                <a:cubicBezTo>
                  <a:pt x="955243" y="56007"/>
                  <a:pt x="984846" y="88239"/>
                  <a:pt x="1005649" y="130302"/>
                </a:cubicBezTo>
                <a:cubicBezTo>
                  <a:pt x="1026451" y="172364"/>
                  <a:pt x="1036853" y="222428"/>
                  <a:pt x="1036853" y="280492"/>
                </a:cubicBezTo>
                <a:cubicBezTo>
                  <a:pt x="1036853" y="338557"/>
                  <a:pt x="1026451" y="388620"/>
                  <a:pt x="1005649" y="430682"/>
                </a:cubicBezTo>
                <a:cubicBezTo>
                  <a:pt x="984846" y="472745"/>
                  <a:pt x="955243" y="504977"/>
                  <a:pt x="916838" y="527380"/>
                </a:cubicBezTo>
                <a:cubicBezTo>
                  <a:pt x="878433" y="549783"/>
                  <a:pt x="832942" y="560984"/>
                  <a:pt x="780364" y="560984"/>
                </a:cubicBezTo>
                <a:cubicBezTo>
                  <a:pt x="727786" y="560984"/>
                  <a:pt x="682294" y="549783"/>
                  <a:pt x="643889" y="527380"/>
                </a:cubicBezTo>
                <a:cubicBezTo>
                  <a:pt x="605485" y="504977"/>
                  <a:pt x="575881" y="472745"/>
                  <a:pt x="555078" y="430682"/>
                </a:cubicBezTo>
                <a:cubicBezTo>
                  <a:pt x="534276" y="388620"/>
                  <a:pt x="523874" y="338557"/>
                  <a:pt x="523874" y="280492"/>
                </a:cubicBezTo>
                <a:cubicBezTo>
                  <a:pt x="523874" y="222428"/>
                  <a:pt x="534276" y="172364"/>
                  <a:pt x="555078" y="130302"/>
                </a:cubicBezTo>
                <a:cubicBezTo>
                  <a:pt x="575881" y="88239"/>
                  <a:pt x="605485" y="56007"/>
                  <a:pt x="643889" y="33604"/>
                </a:cubicBezTo>
                <a:cubicBezTo>
                  <a:pt x="682294" y="11201"/>
                  <a:pt x="727786" y="0"/>
                  <a:pt x="780364" y="0"/>
                </a:cubicBezTo>
                <a:close/>
                <a:moveTo>
                  <a:pt x="266090" y="0"/>
                </a:moveTo>
                <a:cubicBezTo>
                  <a:pt x="359816" y="0"/>
                  <a:pt x="428396" y="45948"/>
                  <a:pt x="471830" y="137846"/>
                </a:cubicBezTo>
                <a:lnTo>
                  <a:pt x="358673" y="187223"/>
                </a:lnTo>
                <a:cubicBezTo>
                  <a:pt x="349072" y="164821"/>
                  <a:pt x="335698" y="147904"/>
                  <a:pt x="318553" y="136474"/>
                </a:cubicBezTo>
                <a:cubicBezTo>
                  <a:pt x="301408" y="125044"/>
                  <a:pt x="281406" y="119329"/>
                  <a:pt x="258546" y="119329"/>
                </a:cubicBezTo>
                <a:cubicBezTo>
                  <a:pt x="233857" y="119329"/>
                  <a:pt x="211797" y="125844"/>
                  <a:pt x="192366" y="138874"/>
                </a:cubicBezTo>
                <a:cubicBezTo>
                  <a:pt x="172935" y="151905"/>
                  <a:pt x="157848" y="170421"/>
                  <a:pt x="147103" y="194424"/>
                </a:cubicBezTo>
                <a:cubicBezTo>
                  <a:pt x="136359" y="218427"/>
                  <a:pt x="130987" y="246202"/>
                  <a:pt x="130987" y="277749"/>
                </a:cubicBezTo>
                <a:cubicBezTo>
                  <a:pt x="130987" y="310667"/>
                  <a:pt x="136359" y="339471"/>
                  <a:pt x="147103" y="364160"/>
                </a:cubicBezTo>
                <a:cubicBezTo>
                  <a:pt x="157848" y="388849"/>
                  <a:pt x="172935" y="407937"/>
                  <a:pt x="192366" y="421424"/>
                </a:cubicBezTo>
                <a:cubicBezTo>
                  <a:pt x="211797" y="434911"/>
                  <a:pt x="233857" y="441655"/>
                  <a:pt x="258546" y="441655"/>
                </a:cubicBezTo>
                <a:cubicBezTo>
                  <a:pt x="301980" y="441655"/>
                  <a:pt x="335813" y="419024"/>
                  <a:pt x="360044" y="373761"/>
                </a:cubicBezTo>
                <a:lnTo>
                  <a:pt x="473201" y="423139"/>
                </a:lnTo>
                <a:cubicBezTo>
                  <a:pt x="452627" y="467487"/>
                  <a:pt x="423938" y="501548"/>
                  <a:pt x="387133" y="525323"/>
                </a:cubicBezTo>
                <a:cubicBezTo>
                  <a:pt x="350329" y="549097"/>
                  <a:pt x="307695" y="560984"/>
                  <a:pt x="259232" y="560984"/>
                </a:cubicBezTo>
                <a:cubicBezTo>
                  <a:pt x="208940" y="560984"/>
                  <a:pt x="164134" y="549211"/>
                  <a:pt x="124815" y="525666"/>
                </a:cubicBezTo>
                <a:cubicBezTo>
                  <a:pt x="85496" y="502120"/>
                  <a:pt x="54864" y="468859"/>
                  <a:pt x="32918" y="425882"/>
                </a:cubicBezTo>
                <a:cubicBezTo>
                  <a:pt x="10972" y="382905"/>
                  <a:pt x="0" y="333527"/>
                  <a:pt x="0" y="277749"/>
                </a:cubicBezTo>
                <a:cubicBezTo>
                  <a:pt x="0" y="222885"/>
                  <a:pt x="11087" y="174422"/>
                  <a:pt x="33261" y="132359"/>
                </a:cubicBezTo>
                <a:cubicBezTo>
                  <a:pt x="55435" y="90297"/>
                  <a:pt x="86753" y="57721"/>
                  <a:pt x="127215" y="34633"/>
                </a:cubicBezTo>
                <a:cubicBezTo>
                  <a:pt x="167677" y="11544"/>
                  <a:pt x="213969" y="0"/>
                  <a:pt x="266090" y="0"/>
                </a:cubicBezTo>
                <a:close/>
              </a:path>
            </a:pathLst>
          </a:custGeom>
          <a:noFill/>
          <a:ln w="19050">
            <a:gradFill>
              <a:gsLst>
                <a:gs pos="2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alpha val="35000"/>
                  </a:schemeClr>
                </a:gs>
              </a:gsLst>
              <a:lin ang="16200000" scaled="1"/>
            </a:gra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rmAutofit fontScale="62500" lnSpcReduction="20000"/>
          </a:bodyPr>
          <a:lstStyle/>
          <a:p>
            <a:pPr indent="-228600" algn="ctr" fontAlgn="ctr">
              <a:spcBef>
                <a:spcPts val="1200"/>
              </a:spcBef>
            </a:pPr>
            <a:endParaRPr lang="en-US" sz="5400">
              <a:ln w="19050">
                <a:gradFill>
                  <a:gsLst>
                    <a:gs pos="2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alpha val="35000"/>
                      </a:schemeClr>
                    </a:gs>
                  </a:gsLst>
                  <a:lin ang="16200000" scaled="1"/>
                </a:gradFill>
              </a:ln>
              <a:noFill/>
              <a:latin typeface="+mj-l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文本框 6" descr="VCG21126369532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6000" contrast="30000"/>
          </a:blip>
          <a:stretch>
            <a:fillRect/>
          </a:stretch>
        </p:blipFill>
        <p:spPr bwMode="auto">
          <a:xfrm>
            <a:off x="0" y="1905"/>
            <a:ext cx="12192000" cy="6856095"/>
          </a:xfrm>
          <a:prstGeom prst="rect">
            <a:avLst/>
          </a:prstGeom>
        </p:spPr>
      </p:pic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4"/>
            </p:custDataLst>
          </p:nvPr>
        </p:nvSpPr>
        <p:spPr>
          <a:xfrm>
            <a:off x="5280025" y="1991762"/>
            <a:ext cx="5918835" cy="920983"/>
          </a:xfrm>
          <a:prstGeom prst="rect">
            <a:avLst/>
          </a:prstGeom>
          <a:noFill/>
        </p:spPr>
        <p:txBody>
          <a:bodyPr wrap="none" lIns="91440" tIns="45720" rIns="91440" bIns="45720" rtlCol="0" anchor="b" anchorCtr="0">
            <a:normAutofit/>
          </a:bodyPr>
          <a:lstStyle>
            <a:lvl1pPr marL="0" marR="0" lvl="0" algn="r" defTabSz="914400" rtl="0" eaLnBrk="1" fontAlgn="ctr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9000" b="0" i="0" u="none" strike="noStrike" kern="1200" cap="none" spc="0" normalizeH="0" baseline="0" noProof="1" dirty="0">
                <a:ln w="19050">
                  <a:gradFill>
                    <a:gsLst>
                      <a:gs pos="29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chemeClr val="accent1">
                          <a:alpha val="70000"/>
                        </a:schemeClr>
                      </a:gs>
                    </a:gsLst>
                    <a:lin ang="16200000" scaled="1"/>
                  </a:gradFill>
                </a:ln>
                <a:noFill/>
                <a:latin typeface="+mn-lt"/>
                <a:sym typeface="+mn-ea"/>
              </a:defRPr>
            </a:lvl1pPr>
          </a:lstStyle>
          <a:p>
            <a:pPr lvl="0" algn="r" fontAlgn="ctr">
              <a:buClrTx/>
              <a:buSzTx/>
              <a:buFontTx/>
            </a:pPr>
            <a:r>
              <a:rPr dirty="0">
                <a:sym typeface="+mn-ea"/>
              </a:rPr>
              <a:t>Click to add text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5"/>
            </p:custDataLst>
          </p:nvPr>
        </p:nvSpPr>
        <p:spPr>
          <a:xfrm>
            <a:off x="4362627" y="2912745"/>
            <a:ext cx="6836233" cy="1835150"/>
          </a:xfrm>
          <a:prstGeom prst="rect">
            <a:avLst/>
          </a:prstGeom>
          <a:noFill/>
        </p:spPr>
        <p:txBody>
          <a:bodyPr wrap="square" lIns="91440" tIns="45720" rIns="91440" bIns="45720" rtlCol="0" anchor="t" anchorCtr="0">
            <a:normAutofit/>
          </a:bodyPr>
          <a:lstStyle>
            <a:lvl1pPr marL="0" marR="0" lvl="0" algn="r" defTabSz="914400" rtl="0" eaLnBrk="1" fontAlgn="ctr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5000" b="0" i="0" u="none" strike="noStrike" kern="1200" cap="none" spc="0" normalizeH="0" baseline="0" noProof="1" dirty="0">
                <a:solidFill>
                  <a:srgbClr val="FFFFFF"/>
                </a:solidFill>
                <a:latin typeface="+mj-lt"/>
                <a:sym typeface="+mn-ea"/>
              </a:defRPr>
            </a:lvl1pPr>
          </a:lstStyle>
          <a:p>
            <a:pPr lvl="0" algn="r" fontAlgn="ctr">
              <a:lnSpc>
                <a:spcPct val="100000"/>
              </a:lnSpc>
              <a:buClrTx/>
              <a:buSzTx/>
              <a:buFontTx/>
            </a:pPr>
            <a:r>
              <a:rPr lang="en-US" dirty="0">
                <a:sym typeface="+mn-ea"/>
              </a:rPr>
              <a:t>Click to add title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en-US" u="none" strike="noStrike" kern="1200" cap="none" spc="0" normalizeH="0" dirty="0">
                <a:solidFill>
                  <a:srgbClr val="FFFFFF"/>
                </a:solidFill>
                <a:uFillTx/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6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7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95960" y="360000"/>
            <a:ext cx="10800080" cy="864000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u="none" strike="noStrike" kern="1200" cap="none" spc="0" normalizeH="0" dirty="0">
                <a:solidFill>
                  <a:srgbClr val="FFFFFF"/>
                </a:solidFill>
                <a:uFillTx/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7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8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9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5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95960" y="360000"/>
            <a:ext cx="10799088" cy="864000"/>
          </a:xfrm>
        </p:spPr>
        <p:txBody>
          <a:bodyPr wrap="square">
            <a:normAutofit/>
          </a:bodyPr>
          <a:lstStyle>
            <a:lvl1pPr>
              <a:defRPr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 u="none" strike="noStrike" kern="1200" cap="none" spc="0" normalizeH="0">
                <a:solidFill>
                  <a:srgbClr val="FFFFFF"/>
                </a:solidFill>
                <a:uFillTx/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VCG21126369532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 bright="6000" contrast="30000"/>
          </a:blip>
          <a:stretch>
            <a:fillRect/>
          </a:stretch>
        </p:blipFill>
        <p:spPr>
          <a:xfrm>
            <a:off x="0" y="0"/>
            <a:ext cx="12192000" cy="6826885"/>
          </a:xfrm>
          <a:prstGeom prst="rect">
            <a:avLst/>
          </a:prstGeom>
        </p:spPr>
      </p:pic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5239385" y="1599565"/>
            <a:ext cx="6038215" cy="179959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r" defTabSz="914400" rtl="0" eaLnBrk="1" fontAlgn="ctr" latinLnBrk="0" hangingPunct="1">
              <a:lnSpc>
                <a:spcPct val="150000"/>
              </a:lnSpc>
              <a:buClrTx/>
              <a:buSzTx/>
              <a:buFontTx/>
              <a:buNone/>
              <a:defRPr kumimoji="0" lang="en-US" sz="5000" b="0" i="0" u="none" strike="noStrike" kern="1200" cap="none" spc="0" normalizeH="0" baseline="0" noProof="1" dirty="0">
                <a:solidFill>
                  <a:srgbClr val="FFFFFF"/>
                </a:solidFill>
                <a:latin typeface="+mj-lt"/>
                <a:sym typeface="+mn-ea"/>
              </a:defRPr>
            </a:lvl1pPr>
          </a:lstStyle>
          <a:p>
            <a:pPr lvl="0" algn="r" fontAlgn="ctr">
              <a:lnSpc>
                <a:spcPct val="150000"/>
              </a:lnSpc>
              <a:buClrTx/>
              <a:buSzTx/>
              <a:buFontTx/>
            </a:pPr>
            <a:r>
              <a:rPr lang="en-US" dirty="0">
                <a:sym typeface="+mn-ea"/>
              </a:rPr>
              <a:t>Click to add title</a:t>
            </a:r>
            <a:endParaRPr lang="en-US" dirty="0">
              <a:sym typeface="+mn-ea"/>
            </a:endParaRP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254490" y="3625850"/>
            <a:ext cx="1965960" cy="469265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ctr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sz="1400" b="0" i="0" u="none" strike="noStrike" kern="1200" cap="none" spc="0" normalizeH="0" baseline="0" noProof="1">
                <a:solidFill>
                  <a:srgbClr val="FFFFFF"/>
                </a:solidFill>
                <a:latin typeface="+mn-lt"/>
                <a:sym typeface="+mn-ea"/>
              </a:defRPr>
            </a:lvl1pPr>
          </a:lstStyle>
          <a:p>
            <a:pPr lvl="0" algn="ctr" fontAlgn="ctr">
              <a:buClrTx/>
              <a:buSzTx/>
              <a:buFontTx/>
            </a:pPr>
            <a:r>
              <a:rPr dirty="0">
                <a:sym typeface="+mn-ea"/>
              </a:rPr>
              <a:t>Click to add text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2" Type="http://schemas.openxmlformats.org/officeDocument/2006/relationships/theme" Target="../theme/theme2.xml"/><Relationship Id="rId21" Type="http://schemas.openxmlformats.org/officeDocument/2006/relationships/tags" Target="../tags/tag69.xml"/><Relationship Id="rId20" Type="http://schemas.openxmlformats.org/officeDocument/2006/relationships/tags" Target="../tags/tag68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67.xml"/><Relationship Id="rId18" Type="http://schemas.openxmlformats.org/officeDocument/2006/relationships/tags" Target="../tags/tag66.xml"/><Relationship Id="rId17" Type="http://schemas.openxmlformats.org/officeDocument/2006/relationships/tags" Target="../tags/tag65.xml"/><Relationship Id="rId16" Type="http://schemas.openxmlformats.org/officeDocument/2006/relationships/tags" Target="../tags/tag64.xml"/><Relationship Id="rId15" Type="http://schemas.openxmlformats.org/officeDocument/2006/relationships/tags" Target="../tags/tag63.xml"/><Relationship Id="rId14" Type="http://schemas.openxmlformats.org/officeDocument/2006/relationships/image" Target="../media/image4.jpeg"/><Relationship Id="rId13" Type="http://schemas.openxmlformats.org/officeDocument/2006/relationships/tags" Target="../tags/tag62.xml"/><Relationship Id="rId12" Type="http://schemas.openxmlformats.org/officeDocument/2006/relationships/tags" Target="../tags/tag6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>
            <p:custDataLst>
              <p:tags r:id="rId12"/>
            </p:custDataLst>
          </p:nvPr>
        </p:nvSpPr>
        <p:spPr>
          <a:xfrm>
            <a:off x="0" y="0"/>
            <a:ext cx="12191365" cy="6858000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pic>
        <p:nvPicPr>
          <p:cNvPr id="9" name="图片 8" descr="VCG211263695320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4">
            <a:alphaModFix amt="3000"/>
            <a:duotone>
              <a:prstClr val="black"/>
              <a:schemeClr val="accent1">
                <a:tint val="45000"/>
                <a:satMod val="400000"/>
              </a:schemeClr>
            </a:duotone>
            <a:lum bright="6000" contrast="30000"/>
          </a:blip>
          <a:stretch>
            <a:fillRect/>
          </a:stretch>
        </p:blipFill>
        <p:spPr>
          <a:xfrm>
            <a:off x="635" y="0"/>
            <a:ext cx="12191365" cy="6858000"/>
          </a:xfrm>
          <a:prstGeom prst="rect">
            <a:avLst/>
          </a:prstGeom>
        </p:spPr>
      </p:pic>
      <p:sp>
        <p:nvSpPr>
          <p:cNvPr id="11" name="日期占位符 10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1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3200" b="0" i="0" u="none" strike="noStrike" kern="1200" cap="none" spc="300" normalizeH="0" baseline="0" smtClean="0">
          <a:ln>
            <a:noFill/>
            <a:prstDash val="sysDot"/>
          </a:ln>
          <a:solidFill>
            <a:srgbClr val="FFFFFF"/>
          </a:solidFill>
          <a:uFillTx/>
          <a:latin typeface="Arial" panose="020B0604020202020204" pitchFamily="34" charset="0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1800" b="0" i="0" u="none" strike="noStrike" kern="1200" cap="none" spc="150" normalizeH="0" baseline="0" noProof="1">
          <a:ln>
            <a:noFill/>
            <a:prstDash val="sysDot"/>
          </a:ln>
          <a:solidFill>
            <a:srgbClr val="FFFFFF"/>
          </a:solidFill>
          <a:uFillTx/>
          <a:latin typeface="Arial" panose="020B0604020202020204" pitchFamily="34" charset="0"/>
          <a:sym typeface="Arial" panose="020B0604020202020204" pitchFamily="34" charset="0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sz="1600" b="0" i="0" u="none" strike="noStrike" kern="1200" cap="none" spc="150" normalizeH="0" baseline="0" noProof="1">
          <a:solidFill>
            <a:srgbClr val="FFFFFF"/>
          </a:solidFill>
          <a:uFillTx/>
          <a:latin typeface="+mn-ea"/>
          <a:sym typeface="+mn-ea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sz="1600" b="0" i="0" u="none" strike="noStrike" kern="1200" cap="none" spc="150" normalizeH="0" baseline="0" noProof="1">
          <a:solidFill>
            <a:srgbClr val="FFFFFF"/>
          </a:solidFill>
          <a:uFillTx/>
          <a:latin typeface="+mn-ea"/>
          <a:sym typeface="+mn-ea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sz="1400" b="0" i="0" u="none" strike="noStrike" kern="1200" cap="none" spc="150" normalizeH="0" baseline="0" noProof="1">
          <a:solidFill>
            <a:srgbClr val="FFFFFF"/>
          </a:solidFill>
          <a:uFillTx/>
          <a:latin typeface="+mn-ea"/>
          <a:sym typeface="+mn-ea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sz="1400" b="0" i="0" u="none" strike="noStrike" kern="1200" cap="none" spc="150" normalizeH="0" baseline="0" noProof="1">
          <a:solidFill>
            <a:srgbClr val="FFFFFF"/>
          </a:solidFill>
          <a:uFillTx/>
          <a:latin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39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46.xml"/><Relationship Id="rId8" Type="http://schemas.openxmlformats.org/officeDocument/2006/relationships/tags" Target="../tags/tag145.xml"/><Relationship Id="rId7" Type="http://schemas.openxmlformats.org/officeDocument/2006/relationships/tags" Target="../tags/tag144.xml"/><Relationship Id="rId6" Type="http://schemas.openxmlformats.org/officeDocument/2006/relationships/tags" Target="../tags/tag143.xml"/><Relationship Id="rId5" Type="http://schemas.openxmlformats.org/officeDocument/2006/relationships/image" Target="../media/image12.jpeg"/><Relationship Id="rId4" Type="http://schemas.openxmlformats.org/officeDocument/2006/relationships/tags" Target="../tags/tag142.xml"/><Relationship Id="rId3" Type="http://schemas.openxmlformats.org/officeDocument/2006/relationships/image" Target="../media/image11.jpeg"/><Relationship Id="rId2" Type="http://schemas.openxmlformats.org/officeDocument/2006/relationships/tags" Target="../tags/tag141.xml"/><Relationship Id="rId19" Type="http://schemas.openxmlformats.org/officeDocument/2006/relationships/notesSlide" Target="../notesSlides/notesSlide5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153.xml"/><Relationship Id="rId16" Type="http://schemas.openxmlformats.org/officeDocument/2006/relationships/image" Target="../media/image13.jpeg"/><Relationship Id="rId15" Type="http://schemas.openxmlformats.org/officeDocument/2006/relationships/tags" Target="../tags/tag152.xml"/><Relationship Id="rId14" Type="http://schemas.openxmlformats.org/officeDocument/2006/relationships/tags" Target="../tags/tag151.xml"/><Relationship Id="rId13" Type="http://schemas.openxmlformats.org/officeDocument/2006/relationships/tags" Target="../tags/tag150.xml"/><Relationship Id="rId12" Type="http://schemas.openxmlformats.org/officeDocument/2006/relationships/tags" Target="../tags/tag149.xml"/><Relationship Id="rId11" Type="http://schemas.openxmlformats.org/officeDocument/2006/relationships/tags" Target="../tags/tag148.xml"/><Relationship Id="rId10" Type="http://schemas.openxmlformats.org/officeDocument/2006/relationships/tags" Target="../tags/tag147.xml"/><Relationship Id="rId1" Type="http://schemas.openxmlformats.org/officeDocument/2006/relationships/tags" Target="../tags/tag14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4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61.xml"/><Relationship Id="rId8" Type="http://schemas.openxmlformats.org/officeDocument/2006/relationships/tags" Target="../tags/tag160.xml"/><Relationship Id="rId7" Type="http://schemas.openxmlformats.org/officeDocument/2006/relationships/tags" Target="../tags/tag159.xml"/><Relationship Id="rId6" Type="http://schemas.openxmlformats.org/officeDocument/2006/relationships/tags" Target="../tags/tag158.xml"/><Relationship Id="rId5" Type="http://schemas.openxmlformats.org/officeDocument/2006/relationships/image" Target="../media/image12.jpeg"/><Relationship Id="rId4" Type="http://schemas.openxmlformats.org/officeDocument/2006/relationships/tags" Target="../tags/tag157.xml"/><Relationship Id="rId3" Type="http://schemas.openxmlformats.org/officeDocument/2006/relationships/image" Target="../media/image11.jpeg"/><Relationship Id="rId2" Type="http://schemas.openxmlformats.org/officeDocument/2006/relationships/tags" Target="../tags/tag156.xml"/><Relationship Id="rId19" Type="http://schemas.openxmlformats.org/officeDocument/2006/relationships/notesSlide" Target="../notesSlides/notesSlide6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168.xml"/><Relationship Id="rId16" Type="http://schemas.openxmlformats.org/officeDocument/2006/relationships/image" Target="../media/image13.jpeg"/><Relationship Id="rId15" Type="http://schemas.openxmlformats.org/officeDocument/2006/relationships/tags" Target="../tags/tag167.xml"/><Relationship Id="rId14" Type="http://schemas.openxmlformats.org/officeDocument/2006/relationships/tags" Target="../tags/tag166.xml"/><Relationship Id="rId13" Type="http://schemas.openxmlformats.org/officeDocument/2006/relationships/tags" Target="../tags/tag165.xml"/><Relationship Id="rId12" Type="http://schemas.openxmlformats.org/officeDocument/2006/relationships/tags" Target="../tags/tag164.xml"/><Relationship Id="rId11" Type="http://schemas.openxmlformats.org/officeDocument/2006/relationships/tags" Target="../tags/tag163.xml"/><Relationship Id="rId10" Type="http://schemas.openxmlformats.org/officeDocument/2006/relationships/tags" Target="../tags/tag162.xml"/><Relationship Id="rId1" Type="http://schemas.openxmlformats.org/officeDocument/2006/relationships/tags" Target="../tags/tag155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" Type="http://schemas.openxmlformats.org/officeDocument/2006/relationships/tags" Target="../tags/tag169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79.xml"/><Relationship Id="rId8" Type="http://schemas.openxmlformats.org/officeDocument/2006/relationships/tags" Target="../tags/tag178.xml"/><Relationship Id="rId7" Type="http://schemas.openxmlformats.org/officeDocument/2006/relationships/tags" Target="../tags/tag17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tags" Target="../tags/tag174.xml"/><Relationship Id="rId3" Type="http://schemas.openxmlformats.org/officeDocument/2006/relationships/image" Target="../media/image14.jpeg"/><Relationship Id="rId2" Type="http://schemas.openxmlformats.org/officeDocument/2006/relationships/tags" Target="../tags/tag173.xml"/><Relationship Id="rId14" Type="http://schemas.openxmlformats.org/officeDocument/2006/relationships/notesSlide" Target="../notesSlides/notesSlide7.xml"/><Relationship Id="rId13" Type="http://schemas.openxmlformats.org/officeDocument/2006/relationships/slideLayout" Target="../slideLayouts/slideLayout18.xml"/><Relationship Id="rId12" Type="http://schemas.openxmlformats.org/officeDocument/2006/relationships/tags" Target="../tags/tag182.xml"/><Relationship Id="rId11" Type="http://schemas.openxmlformats.org/officeDocument/2006/relationships/tags" Target="../tags/tag181.xml"/><Relationship Id="rId10" Type="http://schemas.openxmlformats.org/officeDocument/2006/relationships/tags" Target="../tags/tag180.xml"/><Relationship Id="rId1" Type="http://schemas.openxmlformats.org/officeDocument/2006/relationships/tags" Target="../tags/tag172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189.xml"/><Relationship Id="rId8" Type="http://schemas.openxmlformats.org/officeDocument/2006/relationships/tags" Target="../tags/tag188.xml"/><Relationship Id="rId7" Type="http://schemas.openxmlformats.org/officeDocument/2006/relationships/tags" Target="../tags/tag187.xml"/><Relationship Id="rId6" Type="http://schemas.openxmlformats.org/officeDocument/2006/relationships/tags" Target="../tags/tag186.xml"/><Relationship Id="rId5" Type="http://schemas.openxmlformats.org/officeDocument/2006/relationships/image" Target="../media/image12.jpeg"/><Relationship Id="rId4" Type="http://schemas.openxmlformats.org/officeDocument/2006/relationships/tags" Target="../tags/tag185.xml"/><Relationship Id="rId3" Type="http://schemas.openxmlformats.org/officeDocument/2006/relationships/image" Target="../media/image11.jpeg"/><Relationship Id="rId2" Type="http://schemas.openxmlformats.org/officeDocument/2006/relationships/tags" Target="../tags/tag184.xml"/><Relationship Id="rId19" Type="http://schemas.openxmlformats.org/officeDocument/2006/relationships/notesSlide" Target="../notesSlides/notesSlide8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196.xml"/><Relationship Id="rId16" Type="http://schemas.openxmlformats.org/officeDocument/2006/relationships/image" Target="../media/image13.jpeg"/><Relationship Id="rId15" Type="http://schemas.openxmlformats.org/officeDocument/2006/relationships/tags" Target="../tags/tag195.xml"/><Relationship Id="rId14" Type="http://schemas.openxmlformats.org/officeDocument/2006/relationships/tags" Target="../tags/tag194.xml"/><Relationship Id="rId13" Type="http://schemas.openxmlformats.org/officeDocument/2006/relationships/tags" Target="../tags/tag193.xml"/><Relationship Id="rId12" Type="http://schemas.openxmlformats.org/officeDocument/2006/relationships/tags" Target="../tags/tag192.xml"/><Relationship Id="rId11" Type="http://schemas.openxmlformats.org/officeDocument/2006/relationships/tags" Target="../tags/tag191.xml"/><Relationship Id="rId10" Type="http://schemas.openxmlformats.org/officeDocument/2006/relationships/tags" Target="../tags/tag190.xml"/><Relationship Id="rId1" Type="http://schemas.openxmlformats.org/officeDocument/2006/relationships/tags" Target="../tags/tag183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204.xml"/><Relationship Id="rId8" Type="http://schemas.openxmlformats.org/officeDocument/2006/relationships/tags" Target="../tags/tag203.xml"/><Relationship Id="rId7" Type="http://schemas.openxmlformats.org/officeDocument/2006/relationships/tags" Target="../tags/tag202.xml"/><Relationship Id="rId6" Type="http://schemas.openxmlformats.org/officeDocument/2006/relationships/tags" Target="../tags/tag201.xml"/><Relationship Id="rId5" Type="http://schemas.openxmlformats.org/officeDocument/2006/relationships/tags" Target="../tags/tag200.xml"/><Relationship Id="rId4" Type="http://schemas.openxmlformats.org/officeDocument/2006/relationships/tags" Target="../tags/tag199.xml"/><Relationship Id="rId3" Type="http://schemas.openxmlformats.org/officeDocument/2006/relationships/tags" Target="../tags/tag198.xml"/><Relationship Id="rId2" Type="http://schemas.openxmlformats.org/officeDocument/2006/relationships/image" Target="../media/image15.jpeg"/><Relationship Id="rId13" Type="http://schemas.openxmlformats.org/officeDocument/2006/relationships/notesSlide" Target="../notesSlides/notesSlide9.xml"/><Relationship Id="rId12" Type="http://schemas.openxmlformats.org/officeDocument/2006/relationships/slideLayout" Target="../slideLayouts/slideLayout18.xml"/><Relationship Id="rId11" Type="http://schemas.openxmlformats.org/officeDocument/2006/relationships/tags" Target="../tags/tag206.xml"/><Relationship Id="rId10" Type="http://schemas.openxmlformats.org/officeDocument/2006/relationships/tags" Target="../tags/tag205.xml"/><Relationship Id="rId1" Type="http://schemas.openxmlformats.org/officeDocument/2006/relationships/tags" Target="../tags/tag19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208.xml"/><Relationship Id="rId1" Type="http://schemas.openxmlformats.org/officeDocument/2006/relationships/tags" Target="../tags/tag20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.xml"/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0" Type="http://schemas.openxmlformats.org/officeDocument/2006/relationships/notesSlide" Target="../notesSlides/notesSlide2.xml"/><Relationship Id="rId1" Type="http://schemas.openxmlformats.org/officeDocument/2006/relationships/tags" Target="../tags/tag74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0.xml"/><Relationship Id="rId8" Type="http://schemas.openxmlformats.org/officeDocument/2006/relationships/tags" Target="../tags/tag89.xml"/><Relationship Id="rId7" Type="http://schemas.openxmlformats.org/officeDocument/2006/relationships/image" Target="../media/image7.jpeg"/><Relationship Id="rId6" Type="http://schemas.openxmlformats.org/officeDocument/2006/relationships/tags" Target="../tags/tag88.xml"/><Relationship Id="rId5" Type="http://schemas.openxmlformats.org/officeDocument/2006/relationships/image" Target="../media/image6.jpeg"/><Relationship Id="rId4" Type="http://schemas.openxmlformats.org/officeDocument/2006/relationships/tags" Target="../tags/tag87.xml"/><Relationship Id="rId3" Type="http://schemas.openxmlformats.org/officeDocument/2006/relationships/image" Target="../media/image5.jpeg"/><Relationship Id="rId2" Type="http://schemas.openxmlformats.org/officeDocument/2006/relationships/tags" Target="../tags/tag86.xml"/><Relationship Id="rId19" Type="http://schemas.openxmlformats.org/officeDocument/2006/relationships/notesSlide" Target="../notesSlides/notesSlide3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98.xml"/><Relationship Id="rId16" Type="http://schemas.openxmlformats.org/officeDocument/2006/relationships/tags" Target="../tags/tag97.xml"/><Relationship Id="rId15" Type="http://schemas.openxmlformats.org/officeDocument/2006/relationships/tags" Target="../tags/tag96.xml"/><Relationship Id="rId14" Type="http://schemas.openxmlformats.org/officeDocument/2006/relationships/tags" Target="../tags/tag95.xml"/><Relationship Id="rId13" Type="http://schemas.openxmlformats.org/officeDocument/2006/relationships/tags" Target="../tags/tag94.xml"/><Relationship Id="rId12" Type="http://schemas.openxmlformats.org/officeDocument/2006/relationships/tags" Target="../tags/tag93.xml"/><Relationship Id="rId11" Type="http://schemas.openxmlformats.org/officeDocument/2006/relationships/tags" Target="../tags/tag92.xml"/><Relationship Id="rId10" Type="http://schemas.openxmlformats.org/officeDocument/2006/relationships/tags" Target="../tags/tag91.xml"/><Relationship Id="rId1" Type="http://schemas.openxmlformats.org/officeDocument/2006/relationships/tags" Target="../tags/tag8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06.xml"/><Relationship Id="rId8" Type="http://schemas.openxmlformats.org/officeDocument/2006/relationships/tags" Target="../tags/tag105.xml"/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image" Target="../media/image8.jpeg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6" Type="http://schemas.openxmlformats.org/officeDocument/2006/relationships/notesSlide" Target="../notesSlides/notesSlide4.xml"/><Relationship Id="rId15" Type="http://schemas.openxmlformats.org/officeDocument/2006/relationships/slideLayout" Target="../slideLayouts/slideLayout18.xml"/><Relationship Id="rId14" Type="http://schemas.openxmlformats.org/officeDocument/2006/relationships/tags" Target="../tags/tag111.xml"/><Relationship Id="rId13" Type="http://schemas.openxmlformats.org/officeDocument/2006/relationships/tags" Target="../tags/tag110.xml"/><Relationship Id="rId12" Type="http://schemas.openxmlformats.org/officeDocument/2006/relationships/tags" Target="../tags/tag109.xml"/><Relationship Id="rId11" Type="http://schemas.openxmlformats.org/officeDocument/2006/relationships/tags" Target="../tags/tag108.xml"/><Relationship Id="rId10" Type="http://schemas.openxmlformats.org/officeDocument/2006/relationships/tags" Target="../tags/tag107.xml"/><Relationship Id="rId1" Type="http://schemas.openxmlformats.org/officeDocument/2006/relationships/tags" Target="../tags/tag99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tags" Target="../tags/tag118.xml"/><Relationship Id="rId7" Type="http://schemas.openxmlformats.org/officeDocument/2006/relationships/tags" Target="../tags/tag117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image" Target="../media/image9.jpeg"/><Relationship Id="rId2" Type="http://schemas.openxmlformats.org/officeDocument/2006/relationships/tags" Target="../tags/tag113.xml"/><Relationship Id="rId11" Type="http://schemas.openxmlformats.org/officeDocument/2006/relationships/slideLayout" Target="../slideLayouts/slideLayout18.xml"/><Relationship Id="rId10" Type="http://schemas.openxmlformats.org/officeDocument/2006/relationships/tags" Target="../tags/tag120.xml"/><Relationship Id="rId1" Type="http://schemas.openxmlformats.org/officeDocument/2006/relationships/tags" Target="../tags/tag1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tags" Target="../tags/tag126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image" Target="../media/image10.jpeg"/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" Type="http://schemas.openxmlformats.org/officeDocument/2006/relationships/tags" Target="../tags/tag12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4.xml"/><Relationship Id="rId8" Type="http://schemas.openxmlformats.org/officeDocument/2006/relationships/tags" Target="../tags/tag133.xml"/><Relationship Id="rId7" Type="http://schemas.openxmlformats.org/officeDocument/2006/relationships/tags" Target="../tags/tag132.xml"/><Relationship Id="rId6" Type="http://schemas.openxmlformats.org/officeDocument/2006/relationships/tags" Target="../tags/tag131.xml"/><Relationship Id="rId5" Type="http://schemas.openxmlformats.org/officeDocument/2006/relationships/tags" Target="../tags/tag130.xml"/><Relationship Id="rId4" Type="http://schemas.openxmlformats.org/officeDocument/2006/relationships/tags" Target="../tags/tag129.xml"/><Relationship Id="rId3" Type="http://schemas.openxmlformats.org/officeDocument/2006/relationships/image" Target="../media/image9.jpeg"/><Relationship Id="rId2" Type="http://schemas.openxmlformats.org/officeDocument/2006/relationships/tags" Target="../tags/tag128.xml"/><Relationship Id="rId11" Type="http://schemas.openxmlformats.org/officeDocument/2006/relationships/slideLayout" Target="../slideLayouts/slideLayout18.xml"/><Relationship Id="rId10" Type="http://schemas.openxmlformats.org/officeDocument/2006/relationships/tags" Target="../tags/tag135.xml"/><Relationship Id="rId1" Type="http://schemas.openxmlformats.org/officeDocument/2006/relationships/tags" Target="../tags/tag12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tags" Target="../tags/tag1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>
          <a:xfrm>
            <a:off x="7689850" y="5028565"/>
            <a:ext cx="3490595" cy="982980"/>
          </a:xfrm>
        </p:spPr>
        <p:txBody>
          <a:bodyPr>
            <a:normAutofit/>
          </a:bodyPr>
          <a:lstStyle/>
          <a:p>
            <a:r>
              <a:rPr lang="en-US"/>
              <a:t>520H0464 - Nguyễn Gia Khiêm</a:t>
            </a:r>
            <a:endParaRPr lang="en-US"/>
          </a:p>
          <a:p>
            <a:r>
              <a:rPr lang="en-US"/>
              <a:t>520H - Phan Tiến Dũng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Add description</a:t>
            </a:r>
            <a:endParaRPr lang="en-US"/>
          </a:p>
        </p:txBody>
      </p:sp>
      <p:sp>
        <p:nvSpPr>
          <p:cNvPr id="6" name="标题 5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/>
              <a:t>Chatbot Support for Healthy Children</a:t>
            </a:r>
            <a:endParaRPr lang="en-US" dirty="0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/>
              <a:t>The construction of Agent and Task in CrewAI</a:t>
            </a:r>
            <a:endParaRPr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/>
              <a:t>Agent</a:t>
            </a:r>
            <a:endParaRPr lang="zh-CN" altLang="en-US"/>
          </a:p>
          <a:p>
            <a:pPr lvl="1"/>
            <a:r>
              <a:rPr lang="en-US" altLang="zh-CN"/>
              <a:t>Role: </a:t>
            </a:r>
            <a:r>
              <a:rPr lang="en-US" altLang="en-US"/>
              <a:t>Defines the agent’s function and expertise within the crew.</a:t>
            </a:r>
            <a:endParaRPr lang="en-US" altLang="en-US"/>
          </a:p>
          <a:p>
            <a:pPr lvl="1"/>
            <a:r>
              <a:rPr lang="en-US" altLang="zh-CN"/>
              <a:t>Goal: </a:t>
            </a:r>
            <a:r>
              <a:rPr lang="en-US" altLang="en-US"/>
              <a:t>The individual objective that guides the agent’s decision-making.</a:t>
            </a:r>
            <a:endParaRPr lang="en-US" altLang="en-US"/>
          </a:p>
          <a:p>
            <a:pPr lvl="1"/>
            <a:r>
              <a:rPr lang="en-US" altLang="zh-CN"/>
              <a:t>Backstory: Provides context and personality to the agent, enriching interactions</a:t>
            </a:r>
            <a:endParaRPr lang="en-US" altLang="zh-CN"/>
          </a:p>
          <a:p>
            <a:pPr lvl="1"/>
            <a:r>
              <a:rPr lang="en-US" altLang="zh-CN"/>
              <a:t>LLM: Language model that use in generation</a:t>
            </a:r>
            <a:endParaRPr lang="en-US" altLang="zh-CN"/>
          </a:p>
          <a:p>
            <a:pPr marL="457200" lvl="1" indent="0">
              <a:buNone/>
            </a:pPr>
            <a:endParaRPr lang="zh-CN" altLang="en-US"/>
          </a:p>
          <a:p>
            <a:r>
              <a:rPr altLang="zh-CN"/>
              <a:t>Task</a:t>
            </a:r>
            <a:endParaRPr lang="zh-CN" altLang="en-US"/>
          </a:p>
          <a:p>
            <a:pPr lvl="1"/>
            <a:r>
              <a:rPr lang="en-US" altLang="zh-CN"/>
              <a:t>Description: </a:t>
            </a:r>
            <a:r>
              <a:rPr lang="en-US" altLang="en-US"/>
              <a:t>A clear, concise statement of what the task entails</a:t>
            </a:r>
            <a:endParaRPr lang="en-US" altLang="en-US"/>
          </a:p>
          <a:p>
            <a:pPr lvl="1"/>
            <a:r>
              <a:rPr lang="en-US" altLang="zh-CN"/>
              <a:t>Expected_output: </a:t>
            </a:r>
            <a:r>
              <a:rPr lang="en-US" altLang="en-US"/>
              <a:t>A detailed description of what the task’s completion looks like</a:t>
            </a:r>
            <a:endParaRPr lang="en-US" altLang="en-US"/>
          </a:p>
          <a:p>
            <a:pPr lvl="1"/>
            <a:r>
              <a:rPr lang="en-US" altLang="zh-CN"/>
              <a:t>Agent: </a:t>
            </a:r>
            <a:r>
              <a:rPr lang="en-US" altLang="en-US"/>
              <a:t>The agent responsible for executing the task</a:t>
            </a:r>
            <a:endParaRPr lang="en-US" altLang="en-US"/>
          </a:p>
          <a:p>
            <a:pPr lvl="1"/>
            <a:r>
              <a:rPr lang="en-US" altLang="zh-CN"/>
              <a:t>Output_file: </a:t>
            </a:r>
            <a:r>
              <a:rPr lang="en-US" altLang="en-US"/>
              <a:t>File path for storing the task output to check the output</a:t>
            </a:r>
            <a:endParaRPr lang="en-US" altLang="en-US"/>
          </a:p>
          <a:p>
            <a:pPr lvl="1"/>
            <a:endParaRPr lang="en-US" altLang="zh-CN"/>
          </a:p>
          <a:p>
            <a:pPr lvl="1"/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Prompting Techniques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Zero-Shot Prompting is suitable for Agents and Tasks that handle general questions without specific context.</a:t>
            </a:r>
            <a:endParaRPr lang="en-US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Zero-short prompting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lnSpcReduction="1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Few-Shot Prompting assumes that the Task can rely on the samples that the system has been provided through previous training sessions.</a:t>
            </a:r>
            <a:endParaRPr lang="en-US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Few-short prompting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lnSpcReduction="1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Instruction-Based Prompting clearly guides the Agent to perform the task through instructions in the Task Description.</a:t>
            </a:r>
            <a:endParaRPr lang="en-US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Instruction-Based prompting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Gem</a:t>
            </a:r>
            <a:r>
              <a:rPr altLang="zh-CN"/>
              <a:t>ma</a:t>
            </a:r>
            <a:r>
              <a:rPr lang="zh-CN" altLang="en-US"/>
              <a:t>-7B from GROQ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Enhance Chatbot Capabilities</a:t>
            </a:r>
            <a:endParaRPr lang="zh-CN" altLang="en-US"/>
          </a:p>
          <a:p>
            <a:pPr lvl="1"/>
            <a:r>
              <a:rPr lang="zh-CN" altLang="en-US"/>
              <a:t>Integrate CrewAI to expand chatbot's knowledge and support for child health topics.</a:t>
            </a:r>
            <a:endParaRPr lang="zh-CN" altLang="en-US"/>
          </a:p>
          <a:p>
            <a:r>
              <a:rPr lang="zh-CN" altLang="en-US"/>
              <a:t>Streamline Conversational Flow</a:t>
            </a:r>
            <a:endParaRPr lang="zh-CN" altLang="en-US"/>
          </a:p>
          <a:p>
            <a:pPr lvl="1"/>
            <a:r>
              <a:rPr lang="zh-CN" altLang="en-US"/>
              <a:t>Leverage CrewAI's natural language processing to improve chatbot's dialogue and responsiveness.</a:t>
            </a:r>
            <a:endParaRPr lang="zh-CN" altLang="en-US"/>
          </a:p>
          <a:p>
            <a:r>
              <a:rPr lang="zh-CN" altLang="en-US"/>
              <a:t>Personalized Child Health Guidance</a:t>
            </a:r>
            <a:endParaRPr lang="zh-CN" altLang="en-US"/>
          </a:p>
          <a:p>
            <a:pPr lvl="1"/>
            <a:r>
              <a:rPr lang="zh-CN" altLang="en-US"/>
              <a:t>Utilize CrewAI's data-driven insights to provide tailored health recommendations for children.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Receiving Answers using FastAPI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Leverage FastAPI to efficiently exchange data between the chatbot and backend systems.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Streamline Communication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Provide real-time responses and seamless integration for a delightful user experience.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Enhance User Experience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Implement secure protocols to protect sensitive information during data transfers.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Ensure Data Security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65000" lnSpcReduction="20000"/>
          </a:bodyPr>
          <a:lstStyle/>
          <a:p>
            <a:r>
              <a:rPr lang="en-US">
                <a:latin typeface="+mn-lt"/>
              </a:rPr>
              <a:t>03</a:t>
            </a:r>
            <a:endParaRPr lang="en-US">
              <a:latin typeface="+mn-lt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Streamlit-based Web Application</a:t>
            </a:r>
            <a:endParaRPr lang="en-US"/>
          </a:p>
        </p:txBody>
      </p:sp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>
            <p:custDataLst>
              <p:tags r:id="rId1"/>
            </p:custDataLst>
          </p:nvPr>
        </p:nvSpPr>
        <p:spPr>
          <a:xfrm rot="21342100">
            <a:off x="7469116" y="1289275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3025" y="339208"/>
                </a:moveTo>
                <a:lnTo>
                  <a:pt x="273025" y="3588875"/>
                </a:lnTo>
                <a:lnTo>
                  <a:pt x="3353850" y="3588875"/>
                </a:lnTo>
                <a:lnTo>
                  <a:pt x="3353850" y="339208"/>
                </a:lnTo>
                <a:lnTo>
                  <a:pt x="273025" y="33920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图片 16" descr="盘子里的食物和咖啡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9" t="19531" r="3019" b="9535"/>
          <a:stretch>
            <a:fillRect/>
          </a:stretch>
        </p:blipFill>
        <p:spPr>
          <a:xfrm rot="157750">
            <a:off x="7545194" y="1431901"/>
            <a:ext cx="3474720" cy="4417255"/>
          </a:xfrm>
          <a:custGeom>
            <a:avLst/>
            <a:gdLst>
              <a:gd name="connsiteX0" fmla="*/ 0 w 3474720"/>
              <a:gd name="connsiteY0" fmla="*/ 0 h 4417255"/>
              <a:gd name="connsiteX1" fmla="*/ 3474720 w 3474720"/>
              <a:gd name="connsiteY1" fmla="*/ 0 h 4417255"/>
              <a:gd name="connsiteX2" fmla="*/ 3474720 w 3474720"/>
              <a:gd name="connsiteY2" fmla="*/ 4417255 h 4417255"/>
              <a:gd name="connsiteX3" fmla="*/ 0 w 3474720"/>
              <a:gd name="connsiteY3" fmla="*/ 4417255 h 4417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4720" h="4417255">
                <a:moveTo>
                  <a:pt x="0" y="0"/>
                </a:moveTo>
                <a:lnTo>
                  <a:pt x="3474720" y="0"/>
                </a:lnTo>
                <a:lnTo>
                  <a:pt x="3474720" y="4417255"/>
                </a:lnTo>
                <a:lnTo>
                  <a:pt x="0" y="4417255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103312" y="1165300"/>
            <a:ext cx="5325479" cy="1223570"/>
          </a:xfrm>
        </p:spPr>
        <p:txBody>
          <a:bodyPr wrap="square" lIns="0" tIns="0" rIns="0" bIns="0" anchor="b" anchorCtr="0">
            <a:normAutofit/>
          </a:bodyPr>
          <a:lstStyle/>
          <a:p>
            <a:pPr algn="l"/>
            <a:r>
              <a:rPr lang="en-US" spc="0" dirty="0">
                <a:latin typeface="+mj-lt"/>
              </a:rPr>
              <a:t>Basic Website</a:t>
            </a:r>
            <a:endParaRPr lang="en-US" spc="0" dirty="0">
              <a:latin typeface="+mj-lt"/>
            </a:endParaRPr>
          </a:p>
        </p:txBody>
      </p:sp>
      <p:sp>
        <p:nvSpPr>
          <p:cNvPr id="7" name="任意多边形: 形状 6"/>
          <p:cNvSpPr/>
          <p:nvPr>
            <p:custDataLst>
              <p:tags r:id="rId5"/>
            </p:custDataLst>
          </p:nvPr>
        </p:nvSpPr>
        <p:spPr>
          <a:xfrm rot="157750">
            <a:off x="7469117" y="1359003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  <a:gd name="connsiteX0-1" fmla="*/ 51465 w 3626875"/>
              <a:gd name="connsiteY0-2" fmla="*/ 0 h 4563048"/>
              <a:gd name="connsiteX1-3" fmla="*/ 3575410 w 3626875"/>
              <a:gd name="connsiteY1-4" fmla="*/ 0 h 4563048"/>
              <a:gd name="connsiteX2-5" fmla="*/ 3626875 w 3626875"/>
              <a:gd name="connsiteY2-6" fmla="*/ 51465 h 4563048"/>
              <a:gd name="connsiteX3-7" fmla="*/ 3626875 w 3626875"/>
              <a:gd name="connsiteY3-8" fmla="*/ 4511583 h 4563048"/>
              <a:gd name="connsiteX4-9" fmla="*/ 3575410 w 3626875"/>
              <a:gd name="connsiteY4-10" fmla="*/ 4563048 h 4563048"/>
              <a:gd name="connsiteX5-11" fmla="*/ 51465 w 3626875"/>
              <a:gd name="connsiteY5-12" fmla="*/ 4563048 h 4563048"/>
              <a:gd name="connsiteX6-13" fmla="*/ 0 w 3626875"/>
              <a:gd name="connsiteY6-14" fmla="*/ 4511583 h 4563048"/>
              <a:gd name="connsiteX7-15" fmla="*/ 0 w 3626875"/>
              <a:gd name="connsiteY7-16" fmla="*/ 51465 h 4563048"/>
              <a:gd name="connsiteX8-17" fmla="*/ 51465 w 3626875"/>
              <a:gd name="connsiteY8-18" fmla="*/ 0 h 4563048"/>
              <a:gd name="connsiteX9-19" fmla="*/ 273025 w 3626875"/>
              <a:gd name="connsiteY9-20" fmla="*/ 339208 h 4563048"/>
              <a:gd name="connsiteX10-21" fmla="*/ 273240 w 3626875"/>
              <a:gd name="connsiteY10-22" fmla="*/ 4053589 h 4563048"/>
              <a:gd name="connsiteX11-23" fmla="*/ 3353850 w 3626875"/>
              <a:gd name="connsiteY11-24" fmla="*/ 3588875 h 4563048"/>
              <a:gd name="connsiteX12-25" fmla="*/ 3353850 w 3626875"/>
              <a:gd name="connsiteY12-26" fmla="*/ 339208 h 4563048"/>
              <a:gd name="connsiteX13-27" fmla="*/ 273025 w 3626875"/>
              <a:gd name="connsiteY13-28" fmla="*/ 339208 h 4563048"/>
              <a:gd name="connsiteX0-29" fmla="*/ 51465 w 3626875"/>
              <a:gd name="connsiteY0-30" fmla="*/ 0 h 4563048"/>
              <a:gd name="connsiteX1-31" fmla="*/ 3575410 w 3626875"/>
              <a:gd name="connsiteY1-32" fmla="*/ 0 h 4563048"/>
              <a:gd name="connsiteX2-33" fmla="*/ 3626875 w 3626875"/>
              <a:gd name="connsiteY2-34" fmla="*/ 51465 h 4563048"/>
              <a:gd name="connsiteX3-35" fmla="*/ 3626875 w 3626875"/>
              <a:gd name="connsiteY3-36" fmla="*/ 4511583 h 4563048"/>
              <a:gd name="connsiteX4-37" fmla="*/ 3575410 w 3626875"/>
              <a:gd name="connsiteY4-38" fmla="*/ 4563048 h 4563048"/>
              <a:gd name="connsiteX5-39" fmla="*/ 51465 w 3626875"/>
              <a:gd name="connsiteY5-40" fmla="*/ 4563048 h 4563048"/>
              <a:gd name="connsiteX6-41" fmla="*/ 0 w 3626875"/>
              <a:gd name="connsiteY6-42" fmla="*/ 4511583 h 4563048"/>
              <a:gd name="connsiteX7-43" fmla="*/ 0 w 3626875"/>
              <a:gd name="connsiteY7-44" fmla="*/ 51465 h 4563048"/>
              <a:gd name="connsiteX8-45" fmla="*/ 51465 w 3626875"/>
              <a:gd name="connsiteY8-46" fmla="*/ 0 h 4563048"/>
              <a:gd name="connsiteX9-47" fmla="*/ 273025 w 3626875"/>
              <a:gd name="connsiteY9-48" fmla="*/ 339208 h 4563048"/>
              <a:gd name="connsiteX10-49" fmla="*/ 274782 w 3626875"/>
              <a:gd name="connsiteY10-50" fmla="*/ 3933816 h 4563048"/>
              <a:gd name="connsiteX11-51" fmla="*/ 3353850 w 3626875"/>
              <a:gd name="connsiteY11-52" fmla="*/ 3588875 h 4563048"/>
              <a:gd name="connsiteX12-53" fmla="*/ 3353850 w 3626875"/>
              <a:gd name="connsiteY12-54" fmla="*/ 339208 h 4563048"/>
              <a:gd name="connsiteX13-55" fmla="*/ 273025 w 3626875"/>
              <a:gd name="connsiteY13-56" fmla="*/ 339208 h 4563048"/>
              <a:gd name="connsiteX0-57" fmla="*/ 51465 w 3626875"/>
              <a:gd name="connsiteY0-58" fmla="*/ 0 h 4563048"/>
              <a:gd name="connsiteX1-59" fmla="*/ 3575410 w 3626875"/>
              <a:gd name="connsiteY1-60" fmla="*/ 0 h 4563048"/>
              <a:gd name="connsiteX2-61" fmla="*/ 3626875 w 3626875"/>
              <a:gd name="connsiteY2-62" fmla="*/ 51465 h 4563048"/>
              <a:gd name="connsiteX3-63" fmla="*/ 3626875 w 3626875"/>
              <a:gd name="connsiteY3-64" fmla="*/ 4511583 h 4563048"/>
              <a:gd name="connsiteX4-65" fmla="*/ 3575410 w 3626875"/>
              <a:gd name="connsiteY4-66" fmla="*/ 4563048 h 4563048"/>
              <a:gd name="connsiteX5-67" fmla="*/ 51465 w 3626875"/>
              <a:gd name="connsiteY5-68" fmla="*/ 4563048 h 4563048"/>
              <a:gd name="connsiteX6-69" fmla="*/ 0 w 3626875"/>
              <a:gd name="connsiteY6-70" fmla="*/ 4511583 h 4563048"/>
              <a:gd name="connsiteX7-71" fmla="*/ 0 w 3626875"/>
              <a:gd name="connsiteY7-72" fmla="*/ 51465 h 4563048"/>
              <a:gd name="connsiteX8-73" fmla="*/ 51465 w 3626875"/>
              <a:gd name="connsiteY8-74" fmla="*/ 0 h 4563048"/>
              <a:gd name="connsiteX9-75" fmla="*/ 273025 w 3626875"/>
              <a:gd name="connsiteY9-76" fmla="*/ 339208 h 4563048"/>
              <a:gd name="connsiteX10-77" fmla="*/ 274782 w 3626875"/>
              <a:gd name="connsiteY10-78" fmla="*/ 3933816 h 4563048"/>
              <a:gd name="connsiteX11-79" fmla="*/ 3356577 w 3626875"/>
              <a:gd name="connsiteY11-80" fmla="*/ 3954896 h 4563048"/>
              <a:gd name="connsiteX12-81" fmla="*/ 3353850 w 3626875"/>
              <a:gd name="connsiteY12-82" fmla="*/ 339208 h 4563048"/>
              <a:gd name="connsiteX13-83" fmla="*/ 273025 w 3626875"/>
              <a:gd name="connsiteY13-84" fmla="*/ 339208 h 4563048"/>
              <a:gd name="connsiteX0-85" fmla="*/ 51465 w 3626875"/>
              <a:gd name="connsiteY0-86" fmla="*/ 0 h 4563048"/>
              <a:gd name="connsiteX1-87" fmla="*/ 3575410 w 3626875"/>
              <a:gd name="connsiteY1-88" fmla="*/ 0 h 4563048"/>
              <a:gd name="connsiteX2-89" fmla="*/ 3626875 w 3626875"/>
              <a:gd name="connsiteY2-90" fmla="*/ 51465 h 4563048"/>
              <a:gd name="connsiteX3-91" fmla="*/ 3626875 w 3626875"/>
              <a:gd name="connsiteY3-92" fmla="*/ 4511583 h 4563048"/>
              <a:gd name="connsiteX4-93" fmla="*/ 3575410 w 3626875"/>
              <a:gd name="connsiteY4-94" fmla="*/ 4563048 h 4563048"/>
              <a:gd name="connsiteX5-95" fmla="*/ 51465 w 3626875"/>
              <a:gd name="connsiteY5-96" fmla="*/ 4563048 h 4563048"/>
              <a:gd name="connsiteX6-97" fmla="*/ 0 w 3626875"/>
              <a:gd name="connsiteY6-98" fmla="*/ 4511583 h 4563048"/>
              <a:gd name="connsiteX7-99" fmla="*/ 0 w 3626875"/>
              <a:gd name="connsiteY7-100" fmla="*/ 51465 h 4563048"/>
              <a:gd name="connsiteX8-101" fmla="*/ 51465 w 3626875"/>
              <a:gd name="connsiteY8-102" fmla="*/ 0 h 4563048"/>
              <a:gd name="connsiteX9-103" fmla="*/ 275535 w 3626875"/>
              <a:gd name="connsiteY9-104" fmla="*/ 240515 h 4563048"/>
              <a:gd name="connsiteX10-105" fmla="*/ 274782 w 3626875"/>
              <a:gd name="connsiteY10-106" fmla="*/ 3933816 h 4563048"/>
              <a:gd name="connsiteX11-107" fmla="*/ 3356577 w 3626875"/>
              <a:gd name="connsiteY11-108" fmla="*/ 3954896 h 4563048"/>
              <a:gd name="connsiteX12-109" fmla="*/ 3353850 w 3626875"/>
              <a:gd name="connsiteY12-110" fmla="*/ 339208 h 4563048"/>
              <a:gd name="connsiteX13-111" fmla="*/ 275535 w 3626875"/>
              <a:gd name="connsiteY13-112" fmla="*/ 240515 h 4563048"/>
              <a:gd name="connsiteX0-113" fmla="*/ 51465 w 3626875"/>
              <a:gd name="connsiteY0-114" fmla="*/ 0 h 4563048"/>
              <a:gd name="connsiteX1-115" fmla="*/ 3575410 w 3626875"/>
              <a:gd name="connsiteY1-116" fmla="*/ 0 h 4563048"/>
              <a:gd name="connsiteX2-117" fmla="*/ 3626875 w 3626875"/>
              <a:gd name="connsiteY2-118" fmla="*/ 51465 h 4563048"/>
              <a:gd name="connsiteX3-119" fmla="*/ 3626875 w 3626875"/>
              <a:gd name="connsiteY3-120" fmla="*/ 4511583 h 4563048"/>
              <a:gd name="connsiteX4-121" fmla="*/ 3575410 w 3626875"/>
              <a:gd name="connsiteY4-122" fmla="*/ 4563048 h 4563048"/>
              <a:gd name="connsiteX5-123" fmla="*/ 51465 w 3626875"/>
              <a:gd name="connsiteY5-124" fmla="*/ 4563048 h 4563048"/>
              <a:gd name="connsiteX6-125" fmla="*/ 0 w 3626875"/>
              <a:gd name="connsiteY6-126" fmla="*/ 4511583 h 4563048"/>
              <a:gd name="connsiteX7-127" fmla="*/ 0 w 3626875"/>
              <a:gd name="connsiteY7-128" fmla="*/ 51465 h 4563048"/>
              <a:gd name="connsiteX8-129" fmla="*/ 51465 w 3626875"/>
              <a:gd name="connsiteY8-130" fmla="*/ 0 h 4563048"/>
              <a:gd name="connsiteX9-131" fmla="*/ 275535 w 3626875"/>
              <a:gd name="connsiteY9-132" fmla="*/ 240515 h 4563048"/>
              <a:gd name="connsiteX10-133" fmla="*/ 274782 w 3626875"/>
              <a:gd name="connsiteY10-134" fmla="*/ 3933816 h 4563048"/>
              <a:gd name="connsiteX11-135" fmla="*/ 3356577 w 3626875"/>
              <a:gd name="connsiteY11-136" fmla="*/ 3954896 h 4563048"/>
              <a:gd name="connsiteX12-137" fmla="*/ 3349333 w 3626875"/>
              <a:gd name="connsiteY12-138" fmla="*/ 240838 h 4563048"/>
              <a:gd name="connsiteX13-139" fmla="*/ 275535 w 3626875"/>
              <a:gd name="connsiteY13-140" fmla="*/ 240515 h 4563048"/>
              <a:gd name="connsiteX0-141" fmla="*/ 51465 w 3626875"/>
              <a:gd name="connsiteY0-142" fmla="*/ 0 h 4563048"/>
              <a:gd name="connsiteX1-143" fmla="*/ 3575410 w 3626875"/>
              <a:gd name="connsiteY1-144" fmla="*/ 0 h 4563048"/>
              <a:gd name="connsiteX2-145" fmla="*/ 3626875 w 3626875"/>
              <a:gd name="connsiteY2-146" fmla="*/ 51465 h 4563048"/>
              <a:gd name="connsiteX3-147" fmla="*/ 3626875 w 3626875"/>
              <a:gd name="connsiteY3-148" fmla="*/ 4511583 h 4563048"/>
              <a:gd name="connsiteX4-149" fmla="*/ 3575410 w 3626875"/>
              <a:gd name="connsiteY4-150" fmla="*/ 4563048 h 4563048"/>
              <a:gd name="connsiteX5-151" fmla="*/ 51465 w 3626875"/>
              <a:gd name="connsiteY5-152" fmla="*/ 4563048 h 4563048"/>
              <a:gd name="connsiteX6-153" fmla="*/ 0 w 3626875"/>
              <a:gd name="connsiteY6-154" fmla="*/ 4511583 h 4563048"/>
              <a:gd name="connsiteX7-155" fmla="*/ 0 w 3626875"/>
              <a:gd name="connsiteY7-156" fmla="*/ 51465 h 4563048"/>
              <a:gd name="connsiteX8-157" fmla="*/ 51465 w 3626875"/>
              <a:gd name="connsiteY8-158" fmla="*/ 0 h 4563048"/>
              <a:gd name="connsiteX9-159" fmla="*/ 275535 w 3626875"/>
              <a:gd name="connsiteY9-160" fmla="*/ 240515 h 4563048"/>
              <a:gd name="connsiteX10-161" fmla="*/ 274782 w 3626875"/>
              <a:gd name="connsiteY10-162" fmla="*/ 3933816 h 4563048"/>
              <a:gd name="connsiteX11-163" fmla="*/ 3356577 w 3626875"/>
              <a:gd name="connsiteY11-164" fmla="*/ 3954896 h 4563048"/>
              <a:gd name="connsiteX12-165" fmla="*/ 3351269 w 3626875"/>
              <a:gd name="connsiteY12-166" fmla="*/ 282996 h 4563048"/>
              <a:gd name="connsiteX13-167" fmla="*/ 275535 w 3626875"/>
              <a:gd name="connsiteY13-168" fmla="*/ 240515 h 4563048"/>
              <a:gd name="connsiteX0-169" fmla="*/ 51465 w 3626875"/>
              <a:gd name="connsiteY0-170" fmla="*/ 0 h 4563048"/>
              <a:gd name="connsiteX1-171" fmla="*/ 3575410 w 3626875"/>
              <a:gd name="connsiteY1-172" fmla="*/ 0 h 4563048"/>
              <a:gd name="connsiteX2-173" fmla="*/ 3626875 w 3626875"/>
              <a:gd name="connsiteY2-174" fmla="*/ 51465 h 4563048"/>
              <a:gd name="connsiteX3-175" fmla="*/ 3626875 w 3626875"/>
              <a:gd name="connsiteY3-176" fmla="*/ 4511583 h 4563048"/>
              <a:gd name="connsiteX4-177" fmla="*/ 3575410 w 3626875"/>
              <a:gd name="connsiteY4-178" fmla="*/ 4563048 h 4563048"/>
              <a:gd name="connsiteX5-179" fmla="*/ 51465 w 3626875"/>
              <a:gd name="connsiteY5-180" fmla="*/ 4563048 h 4563048"/>
              <a:gd name="connsiteX6-181" fmla="*/ 0 w 3626875"/>
              <a:gd name="connsiteY6-182" fmla="*/ 4511583 h 4563048"/>
              <a:gd name="connsiteX7-183" fmla="*/ 0 w 3626875"/>
              <a:gd name="connsiteY7-184" fmla="*/ 51465 h 4563048"/>
              <a:gd name="connsiteX8-185" fmla="*/ 51465 w 3626875"/>
              <a:gd name="connsiteY8-186" fmla="*/ 0 h 4563048"/>
              <a:gd name="connsiteX9-187" fmla="*/ 275535 w 3626875"/>
              <a:gd name="connsiteY9-188" fmla="*/ 240515 h 4563048"/>
              <a:gd name="connsiteX10-189" fmla="*/ 279550 w 3626875"/>
              <a:gd name="connsiteY10-190" fmla="*/ 3884310 h 4563048"/>
              <a:gd name="connsiteX11-191" fmla="*/ 3356577 w 3626875"/>
              <a:gd name="connsiteY11-192" fmla="*/ 3954896 h 4563048"/>
              <a:gd name="connsiteX12-193" fmla="*/ 3351269 w 3626875"/>
              <a:gd name="connsiteY12-194" fmla="*/ 282996 h 4563048"/>
              <a:gd name="connsiteX13-195" fmla="*/ 275535 w 3626875"/>
              <a:gd name="connsiteY13-196" fmla="*/ 240515 h 4563048"/>
              <a:gd name="connsiteX0-197" fmla="*/ 51465 w 3626875"/>
              <a:gd name="connsiteY0-198" fmla="*/ 0 h 4563048"/>
              <a:gd name="connsiteX1-199" fmla="*/ 3575410 w 3626875"/>
              <a:gd name="connsiteY1-200" fmla="*/ 0 h 4563048"/>
              <a:gd name="connsiteX2-201" fmla="*/ 3626875 w 3626875"/>
              <a:gd name="connsiteY2-202" fmla="*/ 51465 h 4563048"/>
              <a:gd name="connsiteX3-203" fmla="*/ 3626875 w 3626875"/>
              <a:gd name="connsiteY3-204" fmla="*/ 4511583 h 4563048"/>
              <a:gd name="connsiteX4-205" fmla="*/ 3575410 w 3626875"/>
              <a:gd name="connsiteY4-206" fmla="*/ 4563048 h 4563048"/>
              <a:gd name="connsiteX5-207" fmla="*/ 51465 w 3626875"/>
              <a:gd name="connsiteY5-208" fmla="*/ 4563048 h 4563048"/>
              <a:gd name="connsiteX6-209" fmla="*/ 0 w 3626875"/>
              <a:gd name="connsiteY6-210" fmla="*/ 4511583 h 4563048"/>
              <a:gd name="connsiteX7-211" fmla="*/ 0 w 3626875"/>
              <a:gd name="connsiteY7-212" fmla="*/ 51465 h 4563048"/>
              <a:gd name="connsiteX8-213" fmla="*/ 51465 w 3626875"/>
              <a:gd name="connsiteY8-214" fmla="*/ 0 h 4563048"/>
              <a:gd name="connsiteX9-215" fmla="*/ 275535 w 3626875"/>
              <a:gd name="connsiteY9-216" fmla="*/ 240515 h 4563048"/>
              <a:gd name="connsiteX10-217" fmla="*/ 279550 w 3626875"/>
              <a:gd name="connsiteY10-218" fmla="*/ 3884310 h 4563048"/>
              <a:gd name="connsiteX11-219" fmla="*/ 3353996 w 3626875"/>
              <a:gd name="connsiteY11-220" fmla="*/ 3898684 h 4563048"/>
              <a:gd name="connsiteX12-221" fmla="*/ 3351269 w 3626875"/>
              <a:gd name="connsiteY12-222" fmla="*/ 282996 h 4563048"/>
              <a:gd name="connsiteX13-223" fmla="*/ 275535 w 3626875"/>
              <a:gd name="connsiteY13-224" fmla="*/ 240515 h 45630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5535" y="240515"/>
                </a:moveTo>
                <a:cubicBezTo>
                  <a:pt x="275607" y="1478642"/>
                  <a:pt x="279478" y="2646183"/>
                  <a:pt x="279550" y="3884310"/>
                </a:cubicBezTo>
                <a:lnTo>
                  <a:pt x="3353996" y="3898684"/>
                </a:lnTo>
                <a:cubicBezTo>
                  <a:pt x="3351581" y="2660665"/>
                  <a:pt x="3353684" y="1521015"/>
                  <a:pt x="3351269" y="282996"/>
                </a:cubicBezTo>
                <a:lnTo>
                  <a:pt x="275535" y="240515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矩形 2"/>
          <p:cNvSpPr/>
          <p:nvPr>
            <p:custDataLst>
              <p:tags r:id="rId6"/>
            </p:custDataLst>
          </p:nvPr>
        </p:nvSpPr>
        <p:spPr>
          <a:xfrm>
            <a:off x="1200331" y="3317064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Streamlit-based web application with user-friendly design.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2" name="矩形 1"/>
          <p:cNvSpPr/>
          <p:nvPr>
            <p:custDataLst>
              <p:tags r:id="rId7"/>
            </p:custDataLst>
          </p:nvPr>
        </p:nvSpPr>
        <p:spPr>
          <a:xfrm>
            <a:off x="1200331" y="2788920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Intuitive Interface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矩形 3"/>
          <p:cNvSpPr/>
          <p:nvPr>
            <p:custDataLst>
              <p:tags r:id="rId8"/>
            </p:custDataLst>
          </p:nvPr>
        </p:nvSpPr>
        <p:spPr>
          <a:xfrm>
            <a:off x="1200331" y="4348535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Engaging information on healthy habits for children.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5" name="矩形 4"/>
          <p:cNvSpPr/>
          <p:nvPr>
            <p:custDataLst>
              <p:tags r:id="rId9"/>
            </p:custDataLst>
          </p:nvPr>
        </p:nvSpPr>
        <p:spPr>
          <a:xfrm>
            <a:off x="1200331" y="3820391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Informative Content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3" name="矩形 12"/>
          <p:cNvSpPr/>
          <p:nvPr>
            <p:custDataLst>
              <p:tags r:id="rId10"/>
            </p:custDataLst>
          </p:nvPr>
        </p:nvSpPr>
        <p:spPr>
          <a:xfrm>
            <a:off x="1200331" y="5380642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Interactive elements to encourage user participation.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4" name="矩形 13"/>
          <p:cNvSpPr/>
          <p:nvPr>
            <p:custDataLst>
              <p:tags r:id="rId11"/>
            </p:custDataLst>
          </p:nvPr>
        </p:nvSpPr>
        <p:spPr>
          <a:xfrm>
            <a:off x="1200331" y="4851862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Interactive Features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Contact Form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Collect user details and health concerns through an intuitive contact form.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Streamlined Intake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Provide immediate feedback and next steps based on user input.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Automated Responses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Safely store user information for follow-up and future reference.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Secure Data Storage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Mask group1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b="369"/>
          <a:stretch>
            <a:fillRect/>
          </a:stretch>
        </p:blipFill>
        <p:spPr>
          <a:xfrm>
            <a:off x="0" y="0"/>
            <a:ext cx="12192000" cy="3429000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5" name="矩形: 圆角 14"/>
          <p:cNvSpPr/>
          <p:nvPr>
            <p:custDataLst>
              <p:tags r:id="rId3"/>
            </p:custDataLst>
          </p:nvPr>
        </p:nvSpPr>
        <p:spPr>
          <a:xfrm>
            <a:off x="530225" y="3091180"/>
            <a:ext cx="11129010" cy="3237865"/>
          </a:xfrm>
          <a:prstGeom prst="roundRect">
            <a:avLst>
              <a:gd name="adj" fmla="val 9236"/>
            </a:avLst>
          </a:prstGeom>
          <a:solidFill>
            <a:schemeClr val="lt1">
              <a:lumMod val="100000"/>
            </a:schemeClr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 rtlCol="0" anchor="ctr"/>
          <a:lstStyle/>
          <a:p>
            <a:pPr algn="ctr"/>
            <a:endParaRPr kumimoji="1" lang="en-US" sz="3200">
              <a:latin typeface="+mj-lt"/>
              <a:sym typeface="Arial" panose="020B0604020202020204" pitchFamily="34" charset="0"/>
            </a:endParaRPr>
          </a:p>
        </p:txBody>
      </p:sp>
      <p:sp>
        <p:nvSpPr>
          <p:cNvPr id="29" name="标题"/>
          <p:cNvSpPr txBox="1"/>
          <p:nvPr>
            <p:custDataLst>
              <p:tags r:id="rId4"/>
            </p:custDataLst>
          </p:nvPr>
        </p:nvSpPr>
        <p:spPr>
          <a:xfrm>
            <a:off x="1527175" y="3244850"/>
            <a:ext cx="9473565" cy="77914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>
            <a:defPPr>
              <a:defRPr lang="en-US">
                <a:latin typeface="+mj-lt"/>
              </a:defRPr>
            </a:defPPr>
            <a:lvl1pPr>
              <a:lnSpc>
                <a:spcPct val="131000"/>
              </a:lnSpc>
              <a:defRPr sz="3400" b="1">
                <a:solidFill>
                  <a:schemeClr val="dk1"/>
                </a:solidFill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Deployment</a:t>
            </a:r>
            <a:endParaRPr lang="en-US" dirty="0">
              <a:latin typeface="+mj-lt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500505" y="4813617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rgbClr val="000000"/>
                </a:solidFill>
                <a:latin typeface="+mn-lt"/>
                <a:sym typeface="+mn-ea"/>
              </a:rPr>
              <a:t>Streamlit enables easy deployment of the chatbot application to cloud platforms.</a:t>
            </a:r>
            <a:endParaRPr lang="en-US" sz="1400" dirty="0">
              <a:solidFill>
                <a:srgbClr val="000000"/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1500505" y="4353877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+mj-lt"/>
                <a:sym typeface="+mn-ea"/>
              </a:rPr>
              <a:t>Scalable Deployment</a:t>
            </a:r>
            <a:endParaRPr lang="en-US" b="1" dirty="0">
              <a:solidFill>
                <a:srgbClr val="000000"/>
              </a:solidFill>
              <a:latin typeface="+mj-lt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8326755" y="4813617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 lnSpcReduction="1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latin typeface="+mn-lt"/>
                <a:sym typeface="+mn-ea"/>
              </a:rPr>
              <a:t>Automated testing and deployment workflows ensure reliable updates to the application.</a:t>
            </a:r>
            <a:endParaRPr lang="en-US" sz="1400">
              <a:solidFill>
                <a:srgbClr val="000000"/>
              </a:solidFill>
              <a:latin typeface="+mn-lt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8"/>
            </p:custDataLst>
          </p:nvPr>
        </p:nvSpPr>
        <p:spPr>
          <a:xfrm>
            <a:off x="8326755" y="4353877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 fontScale="9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  <a:latin typeface="+mj-lt"/>
                <a:sym typeface="+mn-ea"/>
              </a:rPr>
              <a:t>Continuous Integration</a:t>
            </a:r>
            <a:endParaRPr lang="en-US" sz="2000" b="1">
              <a:solidFill>
                <a:srgbClr val="000000"/>
              </a:solidFill>
              <a:latin typeface="+mj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4913630" y="4813617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latin typeface="+mn-lt"/>
                <a:sym typeface="+mn-ea"/>
              </a:rPr>
              <a:t>Streamlit-based app provides a mobile-friendly user interface for parents.</a:t>
            </a:r>
            <a:endParaRPr lang="en-US" sz="1400">
              <a:solidFill>
                <a:srgbClr val="000000"/>
              </a:solidFill>
              <a:latin typeface="+mn-lt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10"/>
            </p:custDataLst>
          </p:nvPr>
        </p:nvSpPr>
        <p:spPr>
          <a:xfrm>
            <a:off x="4913630" y="4353877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b="1">
                <a:solidFill>
                  <a:srgbClr val="000000"/>
                </a:solidFill>
                <a:latin typeface="+mj-lt"/>
                <a:sym typeface="+mn-ea"/>
              </a:rPr>
              <a:t>Responsive Design</a:t>
            </a:r>
            <a:endParaRPr lang="en-US" b="1">
              <a:solidFill>
                <a:srgbClr val="000000"/>
              </a:solidFill>
              <a:latin typeface="+mj-lt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en-US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>
                <a:latin typeface="+mj-lt"/>
              </a:rPr>
              <a:t>Contents </a:t>
            </a:r>
            <a:endParaRPr lang="en-US"/>
          </a:p>
        </p:txBody>
      </p:sp>
      <p:sp>
        <p:nvSpPr>
          <p:cNvPr id="10" name="序号"/>
          <p:cNvSpPr txBox="1"/>
          <p:nvPr>
            <p:custDataLst>
              <p:tags r:id="rId2"/>
            </p:custDataLst>
          </p:nvPr>
        </p:nvSpPr>
        <p:spPr>
          <a:xfrm>
            <a:off x="8097520" y="2875280"/>
            <a:ext cx="2766695" cy="161099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noAutofit/>
          </a:bodyPr>
          <a:lstStyle/>
          <a:p>
            <a:pPr lvl="0" algn="ctr" fontAlgn="ctr">
              <a:buClrTx/>
              <a:buSzTx/>
              <a:buFontTx/>
            </a:pPr>
            <a:r>
              <a:rPr lang="en-US" sz="9000" dirty="0">
                <a:ln w="19050">
                  <a:gradFill>
                    <a:gsLst>
                      <a:gs pos="29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chemeClr val="accent1">
                          <a:alpha val="60000"/>
                        </a:schemeClr>
                      </a:gs>
                    </a:gsLst>
                    <a:lin ang="16200000" scaled="1"/>
                  </a:gradFill>
                </a:ln>
                <a:noFill/>
                <a:latin typeface="+mj-lt"/>
                <a:sym typeface="+mn-lt"/>
              </a:rPr>
              <a:t>03</a:t>
            </a:r>
            <a:endParaRPr lang="en-US" sz="9000" dirty="0">
              <a:ln w="19050">
                <a:gradFill>
                  <a:gsLst>
                    <a:gs pos="2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alpha val="60000"/>
                      </a:schemeClr>
                    </a:gs>
                  </a:gsLst>
                  <a:lin ang="16200000" scaled="1"/>
                </a:gradFill>
              </a:ln>
              <a:noFill/>
              <a:latin typeface="+mj-lt"/>
              <a:sym typeface="+mn-lt"/>
            </a:endParaRPr>
          </a:p>
        </p:txBody>
      </p:sp>
      <p:sp>
        <p:nvSpPr>
          <p:cNvPr id="12" name="标题"/>
          <p:cNvSpPr txBox="1"/>
          <p:nvPr>
            <p:custDataLst>
              <p:tags r:id="rId3"/>
            </p:custDataLst>
          </p:nvPr>
        </p:nvSpPr>
        <p:spPr>
          <a:xfrm>
            <a:off x="8097520" y="3952875"/>
            <a:ext cx="2766695" cy="13201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en-US" sz="200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sym typeface="+mn-ea"/>
              </a:rPr>
              <a:t>Streamlit-based Web Application</a:t>
            </a:r>
            <a:endParaRPr lang="en-US" sz="200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7" name="序号"/>
          <p:cNvSpPr txBox="1"/>
          <p:nvPr>
            <p:custDataLst>
              <p:tags r:id="rId4"/>
            </p:custDataLst>
          </p:nvPr>
        </p:nvSpPr>
        <p:spPr>
          <a:xfrm>
            <a:off x="1327785" y="2875280"/>
            <a:ext cx="2766695" cy="161099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noAutofit/>
          </a:bodyPr>
          <a:lstStyle/>
          <a:p>
            <a:pPr lvl="0" algn="ctr" fontAlgn="ctr">
              <a:buClrTx/>
              <a:buSzTx/>
              <a:buFontTx/>
            </a:pPr>
            <a:r>
              <a:rPr lang="en-US" sz="9000" dirty="0">
                <a:ln w="19050">
                  <a:gradFill>
                    <a:gsLst>
                      <a:gs pos="29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chemeClr val="accent1">
                          <a:alpha val="60000"/>
                        </a:schemeClr>
                      </a:gs>
                    </a:gsLst>
                    <a:lin ang="16200000" scaled="1"/>
                  </a:gradFill>
                </a:ln>
                <a:noFill/>
                <a:latin typeface="+mj-lt"/>
                <a:sym typeface="+mn-lt"/>
              </a:rPr>
              <a:t>01</a:t>
            </a:r>
            <a:endParaRPr lang="en-US" sz="9000" dirty="0">
              <a:ln w="19050">
                <a:gradFill>
                  <a:gsLst>
                    <a:gs pos="2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alpha val="60000"/>
                      </a:schemeClr>
                    </a:gs>
                  </a:gsLst>
                  <a:lin ang="16200000" scaled="1"/>
                </a:gradFill>
              </a:ln>
              <a:noFill/>
              <a:latin typeface="+mj-lt"/>
              <a:sym typeface="+mn-lt"/>
            </a:endParaRPr>
          </a:p>
        </p:txBody>
      </p:sp>
      <p:sp>
        <p:nvSpPr>
          <p:cNvPr id="9" name="标题"/>
          <p:cNvSpPr txBox="1"/>
          <p:nvPr>
            <p:custDataLst>
              <p:tags r:id="rId5"/>
            </p:custDataLst>
          </p:nvPr>
        </p:nvSpPr>
        <p:spPr>
          <a:xfrm>
            <a:off x="1327785" y="3952875"/>
            <a:ext cx="2766695" cy="13201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en-US" sz="200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sym typeface="+mn-ea"/>
              </a:rPr>
              <a:t>Collect Data from Websites</a:t>
            </a:r>
            <a:endParaRPr lang="en-US" sz="200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5" name="序号"/>
          <p:cNvSpPr txBox="1"/>
          <p:nvPr>
            <p:custDataLst>
              <p:tags r:id="rId6"/>
            </p:custDataLst>
          </p:nvPr>
        </p:nvSpPr>
        <p:spPr>
          <a:xfrm>
            <a:off x="4712335" y="2875280"/>
            <a:ext cx="2766695" cy="161099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noAutofit/>
          </a:bodyPr>
          <a:lstStyle/>
          <a:p>
            <a:pPr lvl="0" algn="ctr" fontAlgn="ctr">
              <a:buClrTx/>
              <a:buSzTx/>
              <a:buFontTx/>
            </a:pPr>
            <a:r>
              <a:rPr lang="en-US" sz="9000" dirty="0">
                <a:ln w="19050">
                  <a:gradFill>
                    <a:gsLst>
                      <a:gs pos="29000">
                        <a:schemeClr val="accent1">
                          <a:lumMod val="5000"/>
                          <a:lumOff val="95000"/>
                          <a:alpha val="0"/>
                        </a:schemeClr>
                      </a:gs>
                      <a:gs pos="100000">
                        <a:schemeClr val="accent1">
                          <a:alpha val="60000"/>
                        </a:schemeClr>
                      </a:gs>
                    </a:gsLst>
                    <a:lin ang="16200000" scaled="1"/>
                  </a:gradFill>
                </a:ln>
                <a:noFill/>
                <a:latin typeface="+mj-lt"/>
                <a:sym typeface="+mn-lt"/>
              </a:rPr>
              <a:t>02</a:t>
            </a:r>
            <a:endParaRPr lang="en-US" sz="9000" dirty="0">
              <a:ln w="19050">
                <a:gradFill>
                  <a:gsLst>
                    <a:gs pos="2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accent1">
                        <a:alpha val="60000"/>
                      </a:schemeClr>
                    </a:gs>
                  </a:gsLst>
                  <a:lin ang="16200000" scaled="1"/>
                </a:gradFill>
              </a:ln>
              <a:noFill/>
              <a:latin typeface="+mj-lt"/>
              <a:sym typeface="+mn-lt"/>
            </a:endParaRPr>
          </a:p>
        </p:txBody>
      </p:sp>
      <p:sp>
        <p:nvSpPr>
          <p:cNvPr id="17" name="标题"/>
          <p:cNvSpPr txBox="1"/>
          <p:nvPr>
            <p:custDataLst>
              <p:tags r:id="rId7"/>
            </p:custDataLst>
          </p:nvPr>
        </p:nvSpPr>
        <p:spPr>
          <a:xfrm>
            <a:off x="4712335" y="3952875"/>
            <a:ext cx="2766695" cy="132016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lang="en-US" sz="200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sym typeface="+mn-ea"/>
              </a:rPr>
              <a:t>Integrate with CrewAI</a:t>
            </a:r>
            <a:endParaRPr lang="en-US" sz="200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65000" lnSpcReduction="20000"/>
          </a:bodyPr>
          <a:lstStyle/>
          <a:p>
            <a:r>
              <a:rPr lang="en-US">
                <a:latin typeface="+mn-lt"/>
              </a:rPr>
              <a:t>01</a:t>
            </a:r>
            <a:endParaRPr lang="en-US">
              <a:latin typeface="+mn-lt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Collect Data from Websites</a:t>
            </a:r>
            <a:endParaRPr lang="en-US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6913" y="159487"/>
            <a:ext cx="10799761" cy="1080000"/>
          </a:xfrm>
          <a:noFill/>
        </p:spPr>
        <p:txBody>
          <a:bodyPr wrap="square" lIns="0" tIns="0" rIns="0" bIns="0">
            <a:normAutofit/>
          </a:bodyPr>
          <a:lstStyle/>
          <a:p>
            <a:r>
              <a:rPr lang="en-US" sz="3600" spc="0" dirty="0">
                <a:solidFill>
                  <a:schemeClr val="tx1"/>
                </a:solidFill>
                <a:latin typeface="+mj-lt"/>
              </a:rPr>
              <a:t>Data Collection</a:t>
            </a:r>
            <a:endParaRPr lang="en-US" sz="3600" spc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9" name="图片 28" descr="房间的摆设布局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4" t="39741" r="15357" b="7767"/>
          <a:stretch>
            <a:fillRect/>
          </a:stretch>
        </p:blipFill>
        <p:spPr>
          <a:xfrm>
            <a:off x="4191108" y="1767600"/>
            <a:ext cx="3809672" cy="2481508"/>
          </a:xfrm>
          <a:custGeom>
            <a:avLst/>
            <a:gdLst>
              <a:gd name="connsiteX0" fmla="*/ 0 w 3809719"/>
              <a:gd name="connsiteY0" fmla="*/ 0 h 2481538"/>
              <a:gd name="connsiteX1" fmla="*/ 3809719 w 3809719"/>
              <a:gd name="connsiteY1" fmla="*/ 0 h 2481538"/>
              <a:gd name="connsiteX2" fmla="*/ 3809719 w 3809719"/>
              <a:gd name="connsiteY2" fmla="*/ 2481538 h 2481538"/>
              <a:gd name="connsiteX3" fmla="*/ 0 w 3809719"/>
              <a:gd name="connsiteY3" fmla="*/ 2481538 h 2481538"/>
              <a:gd name="connsiteX4" fmla="*/ 0 w 3809719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9719" h="2481538">
                <a:moveTo>
                  <a:pt x="0" y="0"/>
                </a:moveTo>
                <a:lnTo>
                  <a:pt x="3809719" y="0"/>
                </a:lnTo>
                <a:lnTo>
                  <a:pt x="3809719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7" name="图片 26" descr="房间里的沙发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7" t="38666" r="2730" b="4992"/>
          <a:stretch>
            <a:fillRect/>
          </a:stretch>
        </p:blipFill>
        <p:spPr>
          <a:xfrm>
            <a:off x="159" y="1768870"/>
            <a:ext cx="4018866" cy="2481508"/>
          </a:xfrm>
          <a:custGeom>
            <a:avLst/>
            <a:gdLst>
              <a:gd name="connsiteX0" fmla="*/ 0 w 4018915"/>
              <a:gd name="connsiteY0" fmla="*/ 0 h 2481538"/>
              <a:gd name="connsiteX1" fmla="*/ 4018915 w 4018915"/>
              <a:gd name="connsiteY1" fmla="*/ 0 h 2481538"/>
              <a:gd name="connsiteX2" fmla="*/ 4018915 w 4018915"/>
              <a:gd name="connsiteY2" fmla="*/ 2481538 h 2481538"/>
              <a:gd name="connsiteX3" fmla="*/ 0 w 4018915"/>
              <a:gd name="connsiteY3" fmla="*/ 2481538 h 2481538"/>
              <a:gd name="connsiteX4" fmla="*/ 0 w 4018915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8915" h="2481538">
                <a:moveTo>
                  <a:pt x="0" y="0"/>
                </a:moveTo>
                <a:lnTo>
                  <a:pt x="4018915" y="0"/>
                </a:lnTo>
                <a:lnTo>
                  <a:pt x="4018915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片 16" descr="VCG41N136127408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50000" t="33416" r="1971" b="12663"/>
          <a:stretch>
            <a:fillRect/>
          </a:stretch>
        </p:blipFill>
        <p:spPr>
          <a:xfrm>
            <a:off x="8173144" y="1767600"/>
            <a:ext cx="3314838" cy="2480370"/>
          </a:xfrm>
          <a:custGeom>
            <a:avLst/>
            <a:gdLst>
              <a:gd name="connsiteX0" fmla="*/ 0 w 3289300"/>
              <a:gd name="connsiteY0" fmla="*/ 0 h 2461260"/>
              <a:gd name="connsiteX1" fmla="*/ 2058670 w 3289300"/>
              <a:gd name="connsiteY1" fmla="*/ 0 h 2461260"/>
              <a:gd name="connsiteX2" fmla="*/ 3289300 w 3289300"/>
              <a:gd name="connsiteY2" fmla="*/ 1230630 h 2461260"/>
              <a:gd name="connsiteX3" fmla="*/ 2058670 w 3289300"/>
              <a:gd name="connsiteY3" fmla="*/ 2461260 h 2461260"/>
              <a:gd name="connsiteX4" fmla="*/ 0 w 3289300"/>
              <a:gd name="connsiteY4" fmla="*/ 2461260 h 2461260"/>
              <a:gd name="connsiteX5" fmla="*/ 0 w 3289300"/>
              <a:gd name="connsiteY5" fmla="*/ 0 h 24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9300" h="2461260">
                <a:moveTo>
                  <a:pt x="0" y="0"/>
                </a:moveTo>
                <a:lnTo>
                  <a:pt x="2058670" y="0"/>
                </a:lnTo>
                <a:cubicBezTo>
                  <a:pt x="2738328" y="0"/>
                  <a:pt x="3289300" y="550972"/>
                  <a:pt x="3289300" y="1230630"/>
                </a:cubicBezTo>
                <a:cubicBezTo>
                  <a:pt x="3289300" y="1910288"/>
                  <a:pt x="2738328" y="2461260"/>
                  <a:pt x="2058670" y="2461260"/>
                </a:cubicBezTo>
                <a:lnTo>
                  <a:pt x="0" y="246126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>
            <p:custDataLst>
              <p:tags r:id="rId8"/>
            </p:custDataLst>
          </p:nvPr>
        </p:nvSpPr>
        <p:spPr>
          <a:xfrm>
            <a:off x="1422542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Collect PDF files assciated with health (WHO)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9"/>
            </p:custDataLst>
          </p:nvPr>
        </p:nvSpPr>
        <p:spPr>
          <a:xfrm>
            <a:off x="1422542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8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Gather PDF files</a:t>
            </a:r>
            <a:endParaRPr lang="en-US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3" name="文本框 32"/>
          <p:cNvSpPr txBox="1"/>
          <p:nvPr>
            <p:custDataLst>
              <p:tags r:id="rId10"/>
            </p:custDataLst>
          </p:nvPr>
        </p:nvSpPr>
        <p:spPr>
          <a:xfrm>
            <a:off x="4968973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Extract relevant health data from reputable online sources.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>
          <a:xfrm>
            <a:off x="4968973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8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Analyze Website Content</a:t>
            </a:r>
            <a:endParaRPr lang="en-US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7" name="椭圆 36"/>
          <p:cNvSpPr/>
          <p:nvPr>
            <p:custDataLst>
              <p:tags r:id="rId12"/>
            </p:custDataLst>
          </p:nvPr>
        </p:nvSpPr>
        <p:spPr>
          <a:xfrm>
            <a:off x="5675085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02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41" name="椭圆 40"/>
          <p:cNvSpPr/>
          <p:nvPr>
            <p:custDataLst>
              <p:tags r:id="rId13"/>
            </p:custDataLst>
          </p:nvPr>
        </p:nvSpPr>
        <p:spPr>
          <a:xfrm>
            <a:off x="2128653" y="3824340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01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15405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Track user engagement to improve chatbot responses over time.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5"/>
            </p:custDataLst>
          </p:nvPr>
        </p:nvSpPr>
        <p:spPr>
          <a:xfrm>
            <a:off x="8515405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8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Monitor User Interactions</a:t>
            </a:r>
            <a:endParaRPr lang="en-US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13" name="椭圆 12"/>
          <p:cNvSpPr/>
          <p:nvPr>
            <p:custDataLst>
              <p:tags r:id="rId16"/>
            </p:custDataLst>
          </p:nvPr>
        </p:nvSpPr>
        <p:spPr>
          <a:xfrm>
            <a:off x="9221516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03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@path_Rectangle 41759-886&amp;3462"/>
          <p:cNvSpPr/>
          <p:nvPr>
            <p:custDataLst>
              <p:tags r:id="rId1"/>
            </p:custDataLst>
          </p:nvPr>
        </p:nvSpPr>
        <p:spPr>
          <a:xfrm>
            <a:off x="180975" y="892175"/>
            <a:ext cx="11314430" cy="2546985"/>
          </a:xfrm>
          <a:prstGeom prst="roundRect">
            <a:avLst>
              <a:gd name="adj" fmla="val 8160"/>
            </a:avLst>
          </a:prstGeom>
          <a:solidFill>
            <a:schemeClr val="lt1"/>
          </a:solidFill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169" y="892174"/>
            <a:ext cx="4548505" cy="2536825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pc="0" dirty="0">
                <a:solidFill>
                  <a:schemeClr val="dk1">
                    <a:lumMod val="100000"/>
                  </a:schemeClr>
                </a:solidFill>
                <a:latin typeface="+mj-lt"/>
              </a:rPr>
              <a:t>Data Processing</a:t>
            </a:r>
            <a:endParaRPr lang="en-US" spc="0" dirty="0">
              <a:solidFill>
                <a:schemeClr val="dk1">
                  <a:lumMod val="100000"/>
                </a:schemeClr>
              </a:solidFill>
              <a:latin typeface="+mj-lt"/>
            </a:endParaRPr>
          </a:p>
        </p:txBody>
      </p:sp>
      <p:pic>
        <p:nvPicPr>
          <p:cNvPr id="5" name="图片 4" descr="2305701106f543e29f8586a62bc9cbc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909" b="41070"/>
          <a:stretch>
            <a:fillRect/>
          </a:stretch>
        </p:blipFill>
        <p:spPr>
          <a:xfrm>
            <a:off x="0" y="892175"/>
            <a:ext cx="6948170" cy="254698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942" h="4011">
                <a:moveTo>
                  <a:pt x="0" y="0"/>
                </a:moveTo>
                <a:lnTo>
                  <a:pt x="10942" y="0"/>
                </a:lnTo>
                <a:lnTo>
                  <a:pt x="10942" y="4011"/>
                </a:lnTo>
                <a:lnTo>
                  <a:pt x="0" y="4011"/>
                </a:lnTo>
                <a:lnTo>
                  <a:pt x="0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椭圆 2"/>
          <p:cNvSpPr/>
          <p:nvPr>
            <p:custDataLst>
              <p:tags r:id="rId5"/>
            </p:custDataLst>
          </p:nvPr>
        </p:nvSpPr>
        <p:spPr>
          <a:xfrm>
            <a:off x="87185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latin typeface="+mn-lt"/>
                <a:sym typeface="+mn-lt"/>
              </a:rPr>
              <a:t>01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160401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Scrape key information from authoritative health websites.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160464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Gather Relevant Data</a:t>
            </a:r>
            <a:endParaRPr lang="en-US" sz="16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7" name="椭圆 6"/>
          <p:cNvSpPr/>
          <p:nvPr>
            <p:custDataLst>
              <p:tags r:id="rId8"/>
            </p:custDataLst>
          </p:nvPr>
        </p:nvSpPr>
        <p:spPr>
          <a:xfrm>
            <a:off x="453707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02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526923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Categorize and structure data for efficient analysis.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526986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 fontScale="8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Organize Data Structure</a:t>
            </a:r>
            <a:endParaRPr lang="en-US" sz="20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2" name="椭圆 11"/>
          <p:cNvSpPr/>
          <p:nvPr>
            <p:custDataLst>
              <p:tags r:id="rId11"/>
            </p:custDataLst>
          </p:nvPr>
        </p:nvSpPr>
        <p:spPr>
          <a:xfrm>
            <a:off x="820229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03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8934450" y="4869180"/>
            <a:ext cx="2382521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Convert words to embedding using pretrained model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893508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Transform data</a:t>
            </a:r>
            <a:endParaRPr lang="en-US" sz="16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 dirty="0">
                <a:latin typeface="+mj-lt"/>
              </a:rPr>
              <a:t>Applying RAG (Faiss)</a:t>
            </a:r>
            <a:endParaRPr lang="en-US" spc="0" dirty="0">
              <a:latin typeface="+mj-lt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25221" t="1881" r="1727"/>
          <a:stretch>
            <a:fillRect/>
          </a:stretch>
        </p:blipFill>
        <p:spPr>
          <a:xfrm>
            <a:off x="-1" y="1700825"/>
            <a:ext cx="5348028" cy="4724400"/>
          </a:xfrm>
          <a:custGeom>
            <a:avLst/>
            <a:gdLst>
              <a:gd name="connsiteX0" fmla="*/ 0 w 5348028"/>
              <a:gd name="connsiteY0" fmla="*/ 0 h 4724400"/>
              <a:gd name="connsiteX1" fmla="*/ 2985828 w 5348028"/>
              <a:gd name="connsiteY1" fmla="*/ 0 h 4724400"/>
              <a:gd name="connsiteX2" fmla="*/ 5348028 w 5348028"/>
              <a:gd name="connsiteY2" fmla="*/ 2362200 h 4724400"/>
              <a:gd name="connsiteX3" fmla="*/ 2985828 w 5348028"/>
              <a:gd name="connsiteY3" fmla="*/ 4724400 h 4724400"/>
              <a:gd name="connsiteX4" fmla="*/ 0 w 5348028"/>
              <a:gd name="connsiteY4" fmla="*/ 4724400 h 472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48028" h="4724400">
                <a:moveTo>
                  <a:pt x="0" y="0"/>
                </a:moveTo>
                <a:lnTo>
                  <a:pt x="2985828" y="0"/>
                </a:lnTo>
                <a:cubicBezTo>
                  <a:pt x="4290118" y="0"/>
                  <a:pt x="5348028" y="1057910"/>
                  <a:pt x="5348028" y="2362200"/>
                </a:cubicBezTo>
                <a:cubicBezTo>
                  <a:pt x="5348028" y="3666490"/>
                  <a:pt x="4290118" y="4724400"/>
                  <a:pt x="2985828" y="4724400"/>
                </a:cubicBezTo>
                <a:lnTo>
                  <a:pt x="0" y="472440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7293277" y="2411121"/>
            <a:ext cx="4201578" cy="138620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Utilize Faiss, a high-performance similarity search library, to quickly retrieve relevant data from database.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5"/>
            </p:custDataLst>
          </p:nvPr>
        </p:nvSpPr>
        <p:spPr>
          <a:xfrm>
            <a:off x="7293277" y="2037619"/>
            <a:ext cx="4201578" cy="325928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j-lt"/>
                <a:sym typeface="+mn-ea"/>
              </a:rPr>
              <a:t>Efficient Data Retrieval</a:t>
            </a:r>
            <a:endParaRPr lang="en-US" sz="20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5" name="椭圆 14"/>
          <p:cNvSpPr/>
          <p:nvPr>
            <p:custDataLst>
              <p:tags r:id="rId6"/>
            </p:custDataLst>
          </p:nvPr>
        </p:nvSpPr>
        <p:spPr>
          <a:xfrm>
            <a:off x="6237034" y="2050344"/>
            <a:ext cx="721554" cy="7215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01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6" name="矩形 15"/>
          <p:cNvSpPr/>
          <p:nvPr>
            <p:custDataLst>
              <p:tags r:id="rId7"/>
            </p:custDataLst>
          </p:nvPr>
        </p:nvSpPr>
        <p:spPr>
          <a:xfrm>
            <a:off x="7293914" y="4289452"/>
            <a:ext cx="4201578" cy="325928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j-lt"/>
                <a:sym typeface="+mn-ea"/>
              </a:rPr>
              <a:t>Scalable Data Collection</a:t>
            </a:r>
            <a:endParaRPr lang="en-US" sz="20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7" name="椭圆 16"/>
          <p:cNvSpPr/>
          <p:nvPr>
            <p:custDataLst>
              <p:tags r:id="rId8"/>
            </p:custDataLst>
          </p:nvPr>
        </p:nvSpPr>
        <p:spPr>
          <a:xfrm>
            <a:off x="6237034" y="4318722"/>
            <a:ext cx="721554" cy="7215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02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8" name="矩形 17"/>
          <p:cNvSpPr/>
          <p:nvPr>
            <p:custDataLst>
              <p:tags r:id="rId9"/>
            </p:custDataLst>
          </p:nvPr>
        </p:nvSpPr>
        <p:spPr>
          <a:xfrm>
            <a:off x="7292641" y="4692224"/>
            <a:ext cx="4201578" cy="13852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Leverage the RAG (Retrieval-Augmented Generation) framework to scale data collection in the main topic.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平行四边形 2"/>
          <p:cNvSpPr/>
          <p:nvPr>
            <p:custDataLst>
              <p:tags r:id="rId1"/>
            </p:custDataLst>
          </p:nvPr>
        </p:nvSpPr>
        <p:spPr>
          <a:xfrm>
            <a:off x="633684" y="940067"/>
            <a:ext cx="3486150" cy="3560445"/>
          </a:xfrm>
          <a:prstGeom prst="parallelogram">
            <a:avLst>
              <a:gd name="adj" fmla="val 17860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3" name="标题 2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355465" y="279919"/>
            <a:ext cx="5410020" cy="1315580"/>
          </a:xfrm>
        </p:spPr>
        <p:txBody>
          <a:bodyPr wrap="square">
            <a:normAutofit/>
          </a:bodyPr>
          <a:lstStyle/>
          <a:p>
            <a:pPr algn="l"/>
            <a:r>
              <a:rPr lang="en-US" spc="0" dirty="0">
                <a:latin typeface="+mj-lt"/>
              </a:rPr>
              <a:t>Applying RAG (Faiss)</a:t>
            </a:r>
            <a:endParaRPr lang="en-US" spc="0" dirty="0">
              <a:latin typeface="+mj-lt"/>
            </a:endParaRPr>
          </a:p>
        </p:txBody>
      </p:sp>
      <p:pic>
        <p:nvPicPr>
          <p:cNvPr id="19" name="图片 18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 l="26542" t="27785" r="46563" b="18539"/>
          <a:stretch>
            <a:fillRect/>
          </a:stretch>
        </p:blipFill>
        <p:spPr>
          <a:xfrm>
            <a:off x="977128" y="1453247"/>
            <a:ext cx="4244340" cy="4636314"/>
          </a:xfrm>
          <a:custGeom>
            <a:avLst/>
            <a:gdLst>
              <a:gd name="connsiteX0" fmla="*/ 765509 w 4244340"/>
              <a:gd name="connsiteY0" fmla="*/ 0 h 4636314"/>
              <a:gd name="connsiteX1" fmla="*/ 4244340 w 4244340"/>
              <a:gd name="connsiteY1" fmla="*/ 0 h 4636314"/>
              <a:gd name="connsiteX2" fmla="*/ 3478832 w 4244340"/>
              <a:gd name="connsiteY2" fmla="*/ 4636314 h 4636314"/>
              <a:gd name="connsiteX3" fmla="*/ 0 w 4244340"/>
              <a:gd name="connsiteY3" fmla="*/ 4636314 h 4636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4340" h="4636314">
                <a:moveTo>
                  <a:pt x="765509" y="0"/>
                </a:moveTo>
                <a:lnTo>
                  <a:pt x="4244340" y="0"/>
                </a:lnTo>
                <a:lnTo>
                  <a:pt x="3478832" y="4636314"/>
                </a:lnTo>
                <a:lnTo>
                  <a:pt x="0" y="4636314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6354280" y="3817871"/>
            <a:ext cx="5259228" cy="1292806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rmAutofit fontScale="90000" lnSpcReduction="1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Apply Faiss indexing to match data, collecting from website content with high relevance to the target topic.</a:t>
            </a:r>
            <a:endParaRPr lang="en-US" sz="22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6354280" y="3226959"/>
            <a:ext cx="5259228" cy="47157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rm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sz="2400" b="1" dirty="0">
                <a:solidFill>
                  <a:schemeClr val="accent1"/>
                </a:solidFill>
                <a:latin typeface="+mj-lt"/>
              </a:rPr>
              <a:t>Accurate Relevance Matching</a:t>
            </a:r>
            <a:endParaRPr lang="en-US" sz="2400" b="1" dirty="0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 dirty="0">
                <a:latin typeface="+mj-lt"/>
              </a:rPr>
              <a:t>Applying RAG (PDFSearchTools)</a:t>
            </a:r>
            <a:endParaRPr lang="en-US" spc="0" dirty="0">
              <a:latin typeface="+mj-lt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25221" t="1881" r="1727"/>
          <a:stretch>
            <a:fillRect/>
          </a:stretch>
        </p:blipFill>
        <p:spPr>
          <a:xfrm>
            <a:off x="-1" y="1700825"/>
            <a:ext cx="5348028" cy="4724400"/>
          </a:xfrm>
          <a:custGeom>
            <a:avLst/>
            <a:gdLst>
              <a:gd name="connsiteX0" fmla="*/ 0 w 5348028"/>
              <a:gd name="connsiteY0" fmla="*/ 0 h 4724400"/>
              <a:gd name="connsiteX1" fmla="*/ 2985828 w 5348028"/>
              <a:gd name="connsiteY1" fmla="*/ 0 h 4724400"/>
              <a:gd name="connsiteX2" fmla="*/ 5348028 w 5348028"/>
              <a:gd name="connsiteY2" fmla="*/ 2362200 h 4724400"/>
              <a:gd name="connsiteX3" fmla="*/ 2985828 w 5348028"/>
              <a:gd name="connsiteY3" fmla="*/ 4724400 h 4724400"/>
              <a:gd name="connsiteX4" fmla="*/ 0 w 5348028"/>
              <a:gd name="connsiteY4" fmla="*/ 4724400 h 472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48028" h="4724400">
                <a:moveTo>
                  <a:pt x="0" y="0"/>
                </a:moveTo>
                <a:lnTo>
                  <a:pt x="2985828" y="0"/>
                </a:lnTo>
                <a:cubicBezTo>
                  <a:pt x="4290118" y="0"/>
                  <a:pt x="5348028" y="1057910"/>
                  <a:pt x="5348028" y="2362200"/>
                </a:cubicBezTo>
                <a:cubicBezTo>
                  <a:pt x="5348028" y="3666490"/>
                  <a:pt x="4290118" y="4724400"/>
                  <a:pt x="2985828" y="4724400"/>
                </a:cubicBezTo>
                <a:lnTo>
                  <a:pt x="0" y="472440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7293277" y="2411121"/>
            <a:ext cx="4201578" cy="138620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Apply PDFSearchTools from crewAI to read through the PDF files using groq/gemma2-9b 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5"/>
            </p:custDataLst>
          </p:nvPr>
        </p:nvSpPr>
        <p:spPr>
          <a:xfrm>
            <a:off x="7293277" y="2037619"/>
            <a:ext cx="4201578" cy="325928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j-lt"/>
                <a:sym typeface="+mn-ea"/>
              </a:rPr>
              <a:t>Efficient Data Retrieval</a:t>
            </a:r>
            <a:endParaRPr lang="en-US" sz="20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5" name="椭圆 14"/>
          <p:cNvSpPr/>
          <p:nvPr>
            <p:custDataLst>
              <p:tags r:id="rId6"/>
            </p:custDataLst>
          </p:nvPr>
        </p:nvSpPr>
        <p:spPr>
          <a:xfrm>
            <a:off x="6237034" y="2050344"/>
            <a:ext cx="721554" cy="7215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01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6" name="矩形 15"/>
          <p:cNvSpPr/>
          <p:nvPr>
            <p:custDataLst>
              <p:tags r:id="rId7"/>
            </p:custDataLst>
          </p:nvPr>
        </p:nvSpPr>
        <p:spPr>
          <a:xfrm>
            <a:off x="7293914" y="4289452"/>
            <a:ext cx="4201578" cy="325928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j-lt"/>
                <a:sym typeface="+mn-ea"/>
              </a:rPr>
              <a:t>Embedding</a:t>
            </a:r>
            <a:endParaRPr lang="en-US" sz="2000" b="1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7" name="椭圆 16"/>
          <p:cNvSpPr/>
          <p:nvPr>
            <p:custDataLst>
              <p:tags r:id="rId8"/>
            </p:custDataLst>
          </p:nvPr>
        </p:nvSpPr>
        <p:spPr>
          <a:xfrm>
            <a:off x="6237034" y="4318722"/>
            <a:ext cx="721554" cy="7215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02</a:t>
            </a:r>
            <a:endParaRPr lang="en-US" sz="20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8" name="矩形 17"/>
          <p:cNvSpPr/>
          <p:nvPr>
            <p:custDataLst>
              <p:tags r:id="rId9"/>
            </p:custDataLst>
          </p:nvPr>
        </p:nvSpPr>
        <p:spPr>
          <a:xfrm>
            <a:off x="7292641" y="4692224"/>
            <a:ext cx="4201578" cy="13852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Convert all the data after read from the pdf to word-embedding, using </a:t>
            </a:r>
            <a: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BAAI/bge-small-en-v1.5 of Huggingface</a:t>
            </a:r>
            <a:endParaRPr lang="en-US" altLang="en-US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65000" lnSpcReduction="20000"/>
          </a:bodyPr>
          <a:lstStyle/>
          <a:p>
            <a:r>
              <a:rPr lang="en-US">
                <a:latin typeface="+mn-lt"/>
              </a:rPr>
              <a:t>02</a:t>
            </a:r>
            <a:endParaRPr lang="en-US">
              <a:latin typeface="+mn-lt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Integrate with CrewAI</a:t>
            </a:r>
            <a:endParaRPr lang="en-US"/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60"/>
  <p:tag name="KSO_WM_TEMPLATE_INDEX" val="20238284"/>
  <p:tag name="KSO_WM_UNIT_ID" val="custom20238284_1*a*1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01.xml><?xml version="1.0" encoding="utf-8"?>
<p:tagLst xmlns:p="http://schemas.openxmlformats.org/presentationml/2006/main">
  <p:tag name="KSO_WM_UNIT_VALUE" val="707*192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4_1*d*1"/>
  <p:tag name="KSO_WM_TEMPLATE_CATEGORY" val="custom"/>
  <p:tag name="KSO_WM_TEMPLATE_INDEX" val="20238284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102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37_2*l_h_i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103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7_2*l_h_f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04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7_2*l_h_a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05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37_2*l_h_i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106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7_2*l_h_f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07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7_2*l_h_a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08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37_2*l_h_i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3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109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7_2*l_h_f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10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7_2*l_h_a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1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822.45*139.1"/>
  <p:tag name="KSO_WM_SLIDE_POSITION" val="68.65*338.4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267"/>
  <p:tag name="KSO_WM_TEMPLATE_SUBCATEGORY" val="0"/>
  <p:tag name="KSO_WM_SLIDE_INDEX" val="1"/>
  <p:tag name="KSO_WM_TAG_VERSION" val="3.0"/>
  <p:tag name="KSO_WM_SLIDE_ID" val="custom20238284_1"/>
  <p:tag name="KSO_WM_SLIDE_ITEM_CNT" val="3"/>
</p:tagLst>
</file>

<file path=ppt/tags/tag11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62"/>
  <p:tag name="KSO_WM_UNIT_ID" val="custom20238262_1*a*1"/>
  <p:tag name="KSO_WM_UNIT_TEXT_FILL_FORE_SCHEMECOLOR_INDEX" val="13"/>
  <p:tag name="KSO_WM_UNIT_TEXT_FILL_TYPE" val="1"/>
  <p:tag name="KSO_WM_UNIT_USESOURCEFORMAT_APPLY" val="0"/>
  <p:tag name="KSO_WM_UNIT_PRESET_TEXT" val="Your title here"/>
</p:tagLst>
</file>

<file path=ppt/tags/tag113.xml><?xml version="1.0" encoding="utf-8"?>
<p:tagLst xmlns:p="http://schemas.openxmlformats.org/presentationml/2006/main">
  <p:tag name="KSO_WM_UNIT_VALUE" val="1311*148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62_1*d*1"/>
  <p:tag name="KSO_WM_TEMPLATE_CATEGORY" val="custom"/>
  <p:tag name="KSO_WM_TEMPLATE_INDEX" val="20238262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114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6_1*l_h_f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15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1*l_h_a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116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26_1*l_h_i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117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26_1*l_h_a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118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26_1*l_h_i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119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26_1*l_h_f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2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271*363.279"/>
  <p:tag name="KSO_WM_SLIDE_POSITION" val="491.465*138.66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267"/>
  <p:tag name="KSO_WM_TEMPLATE_SUBCATEGORY" val="0"/>
  <p:tag name="KSO_WM_SLIDE_INDEX" val="1"/>
  <p:tag name="KSO_WM_TAG_VERSION" val="3.0"/>
  <p:tag name="KSO_WM_SLIDE_ID" val="custom20238262_1"/>
  <p:tag name="KSO_WM_SLIDE_ITEM_CNT" val="3"/>
</p:tagLst>
</file>

<file path=ppt/tags/tag12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69_1*i*1"/>
  <p:tag name="KSO_WM_TEMPLATE_CATEGORY" val="custom"/>
  <p:tag name="KSO_WM_TEMPLATE_INDEX" val="20238269"/>
  <p:tag name="KSO_WM_UNIT_LAYERLEVEL" val="1"/>
  <p:tag name="KSO_WM_TAG_VERSION" val="3.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2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69"/>
  <p:tag name="KSO_WM_UNIT_ID" val="custom20238269_1*a*1"/>
  <p:tag name="KSO_WM_UNIT_TEXT_FILL_FORE_SCHEMECOLOR_INDEX" val="13"/>
  <p:tag name="KSO_WM_UNIT_TEXT_FILL_TYPE" val="1"/>
  <p:tag name="KSO_WM_UNIT_USESOURCEFORMAT_APPLY" val="0"/>
  <p:tag name="KSO_WM_UNIT_PRESET_TEXT" val="Your title here"/>
</p:tagLst>
</file>

<file path=ppt/tags/tag123.xml><?xml version="1.0" encoding="utf-8"?>
<p:tagLst xmlns:p="http://schemas.openxmlformats.org/presentationml/2006/main">
  <p:tag name="KSO_WM_UNIT_VALUE" val="1287*117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69_1*d*1"/>
  <p:tag name="KSO_WM_TEMPLATE_CATEGORY" val="custom"/>
  <p:tag name="KSO_WM_TEMPLATE_INDEX" val="20238269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124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left&quot;:500.33700787401574,&quot;top&quot;:171.40272359532636,&quot;width&quot;:414.1124409448819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2_1*l_h_f*1_1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25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313.7013244628906,&quot;left&quot;:500.33700787401574,&quot;top&quot;:171.40272359532636,&quot;width&quot;:414.1124409448819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2_1*l_h_a*1_1_1"/>
  <p:tag name="KSO_WM_TEMPLATE_CATEGORY" val="diagram"/>
  <p:tag name="KSO_WM_TEMPLATE_INDEX" val="2023793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26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858*259.21"/>
  <p:tag name="KSO_WM_SLIDE_POSITION" val="500.435*211.508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267"/>
  <p:tag name="KSO_WM_TEMPLATE_SUBCATEGORY" val="0"/>
  <p:tag name="KSO_WM_SLIDE_INDEX" val="1"/>
  <p:tag name="KSO_WM_TAG_VERSION" val="3.0"/>
  <p:tag name="KSO_WM_SLIDE_ID" val="custom20238269_1"/>
  <p:tag name="KSO_WM_SLIDE_ITEM_CNT" val="3"/>
</p:tagLst>
</file>

<file path=ppt/tags/tag12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62"/>
  <p:tag name="KSO_WM_UNIT_ID" val="custom20238262_1*a*1"/>
  <p:tag name="KSO_WM_UNIT_TEXT_FILL_FORE_SCHEMECOLOR_INDEX" val="13"/>
  <p:tag name="KSO_WM_UNIT_TEXT_FILL_TYPE" val="1"/>
  <p:tag name="KSO_WM_UNIT_USESOURCEFORMAT_APPLY" val="0"/>
  <p:tag name="KSO_WM_UNIT_PRESET_TEXT" val="Your title here"/>
</p:tagLst>
</file>

<file path=ppt/tags/tag128.xml><?xml version="1.0" encoding="utf-8"?>
<p:tagLst xmlns:p="http://schemas.openxmlformats.org/presentationml/2006/main">
  <p:tag name="KSO_WM_UNIT_VALUE" val="1311*148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62_1*d*1"/>
  <p:tag name="KSO_WM_TEMPLATE_CATEGORY" val="custom"/>
  <p:tag name="KSO_WM_TEMPLATE_INDEX" val="20238262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129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6_1*l_h_f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1*l_h_a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131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26_1*l_h_i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132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26_1*l_h_a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133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26_1*l_h_i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134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491.1050393700787,&quot;top&quot;:137.01626130832466,&quot;width&quot;:414.05181102362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26_1*l_h_f*1_2_1"/>
  <p:tag name="KSO_WM_TEMPLATE_CATEGORY" val="diagram"/>
  <p:tag name="KSO_WM_TEMPLATE_INDEX" val="20237926"/>
  <p:tag name="KSO_WM_UNIT_LAYERLEVEL" val="1_1_1"/>
  <p:tag name="KSO_WM_TAG_VERSION" val="3.0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35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271*363.279"/>
  <p:tag name="KSO_WM_SLIDE_POSITION" val="491.465*138.66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267"/>
  <p:tag name="KSO_WM_TEMPLATE_SUBCATEGORY" val="0"/>
  <p:tag name="KSO_WM_SLIDE_INDEX" val="1"/>
  <p:tag name="KSO_WM_TAG_VERSION" val="3.0"/>
  <p:tag name="KSO_WM_SLIDE_ID" val="custom20238262_1"/>
  <p:tag name="KSO_WM_SLIDE_ITEM_CNT" val="3"/>
</p:tagLst>
</file>

<file path=ppt/tags/tag136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0267_7*e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02"/>
</p:tagLst>
</file>

<file path=ppt/tags/tag13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0267_7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Your title here"/>
</p:tagLst>
</file>

<file path=ppt/tags/tag138.xml><?xml version="1.0" encoding="utf-8"?>
<p:tagLst xmlns:p="http://schemas.openxmlformats.org/presentationml/2006/main">
  <p:tag name="KSO_WM_SPECIAL_SOURCE" val="bdnull"/>
  <p:tag name="KSO_WM_SLIDE_CONTENT_AREA" val="{&quot;left&quot;:&quot;411.05&quot;,&quot;top&quot;:&quot;113.25&quot;,&quot;width&quot;:&quot;524.85&quot;,&quot;height&quot;:&quot;264.5&quot;}"/>
  <p:tag name="KSO_WM_SLIDE_ID" val="custom20230267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67"/>
  <p:tag name="KSO_WM_SLIDE_LAYOUT" val="a_e"/>
  <p:tag name="KSO_WM_SLIDE_LAYOUT_CNT" val="1_1"/>
</p:tagLst>
</file>

<file path=ppt/tags/tag139.xml><?xml version="1.0" encoding="utf-8"?>
<p:tagLst xmlns:p="http://schemas.openxmlformats.org/presentationml/2006/main">
  <p:tag name="KSO_WM_TEMPLATE_CATEGORY" val="custom"/>
  <p:tag name="KSO_WM_TEMPLATE_INDEX" val="20230267"/>
</p:tagLst>
</file>

<file path=ppt/tags/tag14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4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4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4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4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4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4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4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1496062992126,&quot;left&quot;:54.41282030481043,&quot;top&quot;:107.0815748031496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53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0267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54.xml><?xml version="1.0" encoding="utf-8"?>
<p:tagLst xmlns:p="http://schemas.openxmlformats.org/presentationml/2006/main">
  <p:tag name="KSO_WM_TEMPLATE_CATEGORY" val="custom"/>
  <p:tag name="KSO_WM_TEMPLATE_INDEX" val="20230267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5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5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6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6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6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6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6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68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24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69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0267_7*e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03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7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0267_7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Your title here"/>
</p:tagLst>
</file>

<file path=ppt/tags/tag171.xml><?xml version="1.0" encoding="utf-8"?>
<p:tagLst xmlns:p="http://schemas.openxmlformats.org/presentationml/2006/main">
  <p:tag name="KSO_WM_SPECIAL_SOURCE" val="bdnull"/>
  <p:tag name="KSO_WM_SLIDE_CONTENT_AREA" val="{&quot;left&quot;:&quot;411.05&quot;,&quot;top&quot;:&quot;113.25&quot;,&quot;width&quot;:&quot;524.85&quot;,&quot;height&quot;:&quot;264.5&quot;}"/>
  <p:tag name="KSO_WM_SLIDE_ID" val="custom20230267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245"/>
  <p:tag name="KSO_WM_SLIDE_LAYOUT" val="a_e"/>
  <p:tag name="KSO_WM_SLIDE_LAYOUT_CNT" val="1_1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3_1*i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73.xml><?xml version="1.0" encoding="utf-8"?>
<p:tagLst xmlns:p="http://schemas.openxmlformats.org/presentationml/2006/main">
  <p:tag name="KSO_WM_UNIT_VALUE" val="1226*96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33_1*d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17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3"/>
  <p:tag name="KSO_WM_UNIT_ID" val="custom20238333_1*a*1"/>
  <p:tag name="KSO_WM_UNIT_PRESET_TEXT" val="The title goes here"/>
  <p:tag name="KSO_WM_UNIT_USESOURCEFORMAT_APPLY" val="0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33_1*i*2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76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3_3*l_h_f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77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3_3*l_h_a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78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3_3*l_h_f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79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3_3*l_h_a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180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3_3*l_h_f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81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3_3*l_h_a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82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408.05*186.55"/>
  <p:tag name="KSO_WM_SLIDE_POSITION" val="88.85*274.5"/>
  <p:tag name="KSO_WM_TEMPLATE_INDEX" val="20238245"/>
  <p:tag name="KSO_WM_TEMPLATE_SUBCATEGORY" val="0"/>
  <p:tag name="KSO_WM_SLIDE_INDEX" val="1"/>
  <p:tag name="KSO_WM_TAG_VERSION" val="3.0"/>
  <p:tag name="KSO_WM_SLIDE_ID" val="custom20238333_1"/>
  <p:tag name="KSO_WM_SLIDE_ITEM_CNT" val="4"/>
  <p:tag name="KSO_WM_SPECIAL_SOURCE" val="bdnull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USESOURCEFORMAT_APPLY" val="0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8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8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8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8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19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9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9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9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9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96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24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97.xml><?xml version="1.0" encoding="utf-8"?>
<p:tagLst xmlns:p="http://schemas.openxmlformats.org/presentationml/2006/main">
  <p:tag name="KSO_WM_UNIT_VALUE" val="952*338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5_1*d*1"/>
  <p:tag name="KSO_WM_TEMPLATE_CATEGORY" val="custom"/>
  <p:tag name="KSO_WM_TEMPLATE_INDEX" val="20238285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19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5_1*i*1"/>
  <p:tag name="KSO_WM_TEMPLATE_CATEGORY" val="custom"/>
  <p:tag name="KSO_WM_TEMPLATE_INDEX" val="20238285"/>
  <p:tag name="KSO_WM_UNIT_LAYERLEVEL" val="1"/>
  <p:tag name="KSO_WM_TAG_VERSION" val="3.0"/>
  <p:tag name="KSO_WM_UNIT_FILL_FORE_SCHEMECOLOR_INDEX" val="2"/>
  <p:tag name="KSO_WM_UNIT_FILL_TYPE" val="1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285_1*a*1"/>
  <p:tag name="KSO_WM_TEMPLATE_CATEGORY" val="custom"/>
  <p:tag name="KSO_WM_TEMPLATE_INDEX" val="20238285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DIAGRAM_GROUP_CODE" val="l1-1"/>
  <p:tag name="KSO_WM_UNIT_USESOURCEFORMAT_APPLY" val="0"/>
  <p:tag name="KSO_WM_UNIT_PRESET_TEXT" val="Your title here"/>
</p:tagLst>
</file>

<file path=ppt/tags/tag2.xml><?xml version="1.0" encoding="utf-8"?>
<p:tagLst xmlns:p="http://schemas.openxmlformats.org/presentationml/2006/main">
  <p:tag name="KSO_WM_UNIT_SUBTYPE" val="b"/>
  <p:tag name="KSO_WM_UNIT_PRESET_TEXT" val="演讲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200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5_3*l_h_f*1_1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0"/>
</p:tagLst>
</file>

<file path=ppt/tags/tag201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5_3*l_h_a*1_1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Your title here"/>
  <p:tag name="KSO_WM_UNIT_USESOURCEFORMAT_APPLY" val="0"/>
</p:tagLst>
</file>

<file path=ppt/tags/tag202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5_3*l_h_f*1_3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0"/>
</p:tagLst>
</file>

<file path=ppt/tags/tag203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5_3*l_h_a*1_3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Your title here"/>
  <p:tag name="KSO_WM_UNIT_USESOURCEFORMAT_APPLY" val="0"/>
</p:tagLst>
</file>

<file path=ppt/tags/tag204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5_3*l_h_f*1_2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0"/>
</p:tagLst>
</file>

<file path=ppt/tags/tag205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5_3*l_h_a*1_2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Your title here"/>
  <p:tag name="KSO_WM_UNIT_USESOURCEFORMAT_APPLY" val="0"/>
</p:tagLst>
</file>

<file path=ppt/tags/tag206.xml><?xml version="1.0" encoding="utf-8"?>
<p:tagLst xmlns:p="http://schemas.openxmlformats.org/presentationml/2006/main">
  <p:tag name="KSO_WM_SLIDE_ID" val="custom20238285_1"/>
  <p:tag name="KSO_WM_TEMPLATE_SUBCATEGORY" val="0"/>
  <p:tag name="KSO_WM_TEMPLATE_MASTER_TYPE" val="0"/>
  <p:tag name="KSO_WM_TEMPLATE_COLOR_TYPE" val="0"/>
  <p:tag name="KSO_WM_SLIDE_ITEM_CNT" val="1"/>
  <p:tag name="KSO_WM_SLIDE_INDEX" val="1"/>
  <p:tag name="KSO_WM_TAG_VERSION" val="3.0"/>
  <p:tag name="KSO_WM_BEAUTIFY_FLAG" val="#wm#"/>
  <p:tag name="KSO_WM_TEMPLATE_CATEGORY" val="custom"/>
  <p:tag name="KSO_WM_TEMPLATE_INDEX" val="20238245"/>
  <p:tag name="KSO_WM_SLIDE_TYPE" val="text"/>
  <p:tag name="KSO_WM_SLIDE_SUBTYPE" val="picTxt"/>
  <p:tag name="KSO_WM_SLIDE_SIZE" val="745.9*95.95"/>
  <p:tag name="KSO_WM_SLIDE_POSITION" val="118.15*379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20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0267_9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THANK YOU"/>
</p:tagLst>
</file>

<file path=ppt/tags/tag208.xml><?xml version="1.0" encoding="utf-8"?>
<p:tagLst xmlns:p="http://schemas.openxmlformats.org/presentationml/2006/main">
  <p:tag name="KSO_WM_SPECIAL_SOURCE" val="bdnull"/>
  <p:tag name="KSO_WM_SLIDE_CONTENT_AREA" val="{&quot;left&quot;:&quot;349.35&quot;,&quot;top&quot;:&quot;126&quot;,&quot;width&quot;:&quot;588.05&quot;,&quot;height&quot;:&quot;264.5&quot;}"/>
  <p:tag name="KSO_WM_SLIDE_ID" val="custom20230267_9"/>
  <p:tag name="KSO_WM_TEMPLATE_SUBCATEGORY" val="29"/>
  <p:tag name="KSO_WM_TEMPLATE_MASTER_TYPE" val="0"/>
  <p:tag name="KSO_WM_TEMPLATE_COLOR_TYPE" val="0"/>
  <p:tag name="KSO_WM_SLIDE_TYPE" val="endPage"/>
  <p:tag name="KSO_WM_SLIDE_SUBTYPE" val="pureTxt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8245"/>
  <p:tag name="KSO_WM_SLIDE_LAYOUT" val="a_f"/>
  <p:tag name="KSO_WM_SLIDE_LAYOUT_CNT" val="1_1"/>
</p:tagLst>
</file>

<file path=ppt/tags/tag209.xml><?xml version="1.0" encoding="utf-8"?>
<p:tagLst xmlns:p="http://schemas.openxmlformats.org/presentationml/2006/main">
  <p:tag name="KSO_WM_PRESENTATION_SOURCE" val="WPPAIGeneratePPT"/>
</p:tagLst>
</file>

<file path=ppt/tags/tag2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299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299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SUBTYPE" val="b"/>
  <p:tag name="KSO_WM_UNIT_PRESET_TEXT" val="演讲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0267"/>
</p:tagLst>
</file>

<file path=ppt/tags/tag67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0267"/>
</p:tagLst>
</file>

<file path=ppt/tags/tag68.xml><?xml version="1.0" encoding="utf-8"?>
<p:tagLst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67"/>
</p:tagLst>
</file>

<file path=ppt/tags/tag69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f"/>
  <p:tag name="KSO_WM_UNIT_INDEX" val="1"/>
  <p:tag name="KSO_WM_UNIT_ID" val="custom20230267_1*f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Name"/>
</p:tagLst>
</file>

<file path=ppt/tags/tag7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b"/>
  <p:tag name="KSO_WM_UNIT_INDEX" val="1"/>
  <p:tag name="KSO_WM_UNIT_ID" val="custom20230267_1*b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Add description"/>
</p:tagLst>
</file>

<file path=ppt/tags/tag7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0267_1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Your title here"/>
</p:tagLst>
</file>

<file path=ppt/tags/tag73.xml><?xml version="1.0" encoding="utf-8"?>
<p:tagLst xmlns:p="http://schemas.openxmlformats.org/presentationml/2006/main">
  <p:tag name="KSO_WM_SPECIAL_SOURCE" val="bdnull"/>
  <p:tag name="KSO_WM_TEMPLATE_THUMBS_INDEX" val="1、9"/>
  <p:tag name="KSO_WM_SLIDE_CONTENT_AREA" val="{&quot;left&quot;:&quot;349.35&quot;,&quot;top&quot;:&quot;126&quot;,&quot;width&quot;:&quot;588.05&quot;,&quot;height&quot;:&quot;264.5&quot;}"/>
  <p:tag name="KSO_WM_SLIDE_ID" val="custom20230267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267"/>
  <p:tag name="KSO_WM_SLIDE_LAYOUT" val="a_b_f"/>
  <p:tag name="KSO_WM_SLIDE_LAYOUT_CNT" val="1_1_1"/>
</p:tagLst>
</file>

<file path=ppt/tags/tag74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0267_3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Contents "/>
  <p:tag name="KSO_WM_UNIT_USESOURCEFORMAT_APPLY" val="0"/>
</p:tagLst>
</file>

<file path=ppt/tags/tag7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30267_3*l_h_i*1_3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03"/>
  <p:tag name="KSO_WM_DIAGRAM_MAX_ITEMCNT" val="6"/>
  <p:tag name="KSO_WM_DIAGRAM_MIN_ITEMCNT" val="2"/>
  <p:tag name="KSO_WM_DIAGRAM_VIRTUALLY_FRAME" val="{&quot;height&quot;:350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type&quot;:0},&quot;glow&quot;:{&quot;colorType&quot;:0},&quot;line&quot;:{&quot;gradient&quot;:[{&quot;brightness&quot;:0.949999988079071,&quot;colorType&quot;:1,&quot;foreColorIndex&quot;:5,&quot;pos&quot;:0.28999999165534973,&quot;transparency&quot;:1},{&quot;brightness&quot;:0,&quot;colorType&quot;:1,&quot;foreColorIndex&quot;:5,&quot;pos&quot;:1,&quot;transparency&quot;:0.4000000059604645}],&quot;type&quot;:2},&quot;shadow&quot;:{&quot;colorType&quot;:0},&quot;threeD&quot;:{&quot;curvedSurface&quot;:{&quot;brightness&quot;:0,&quot;colorType&quot;:2,&quot;rgb&quot;:&quot;#000000&quot;},&quot;depth&quot;:{&quot;colorType&quot;:0}}}}"/>
  <p:tag name="KSO_WM_UNIT_TEXT_FORE_SCHEMECOLOR_INDEX" val="5"/>
  <p:tag name="KSO_WM_UNIT_USESOURCEFORMAT_APPLY" val="0"/>
</p:tagLst>
</file>

<file path=ppt/tags/tag7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custom20230267_3*l_h_f*1_3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Your title here"/>
  <p:tag name="KSO_WM_DIAGRAM_MAX_ITEMCNT" val="6"/>
  <p:tag name="KSO_WM_DIAGRAM_MIN_ITEMCNT" val="2"/>
  <p:tag name="KSO_WM_DIAGRAM_VIRTUALLY_FRAME" val="{&quot;height&quot;:350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600000023841857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7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30267_3*l_h_i*1_1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01"/>
  <p:tag name="KSO_WM_DIAGRAM_MAX_ITEMCNT" val="6"/>
  <p:tag name="KSO_WM_DIAGRAM_MIN_ITEMCNT" val="2"/>
  <p:tag name="KSO_WM_DIAGRAM_VIRTUALLY_FRAME" val="{&quot;height&quot;:350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type&quot;:0},&quot;glow&quot;:{&quot;colorType&quot;:0},&quot;line&quot;:{&quot;gradient&quot;:[{&quot;brightness&quot;:0.949999988079071,&quot;colorType&quot;:1,&quot;foreColorIndex&quot;:5,&quot;pos&quot;:0.28999999165534973,&quot;transparency&quot;:1},{&quot;brightness&quot;:0,&quot;colorType&quot;:1,&quot;foreColorIndex&quot;:5,&quot;pos&quot;:1,&quot;transparency&quot;:0.4000000059604645}],&quot;type&quot;:2},&quot;shadow&quot;:{&quot;colorType&quot;:0},&quot;threeD&quot;:{&quot;curvedSurface&quot;:{&quot;brightness&quot;:0,&quot;colorType&quot;:2,&quot;rgb&quot;:&quot;#000000&quot;},&quot;depth&quot;:{&quot;colorType&quot;:0}}}}"/>
  <p:tag name="KSO_WM_UNIT_TEXT_FORE_SCHEMECOLOR_INDEX" val="5"/>
  <p:tag name="KSO_WM_UNIT_USESOURCEFORMAT_APPLY" val="0"/>
</p:tagLst>
</file>

<file path=ppt/tags/tag7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30267_3*l_h_f*1_1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Your title here"/>
  <p:tag name="KSO_WM_DIAGRAM_MAX_ITEMCNT" val="6"/>
  <p:tag name="KSO_WM_DIAGRAM_MIN_ITEMCNT" val="2"/>
  <p:tag name="KSO_WM_DIAGRAM_VIRTUALLY_FRAME" val="{&quot;height&quot;:350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600000023841857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7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30267_3*l_h_i*1_2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02"/>
  <p:tag name="KSO_WM_DIAGRAM_MAX_ITEMCNT" val="6"/>
  <p:tag name="KSO_WM_DIAGRAM_MIN_ITEMCNT" val="2"/>
  <p:tag name="KSO_WM_DIAGRAM_VIRTUALLY_FRAME" val="{&quot;height&quot;:350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type&quot;:0},&quot;glow&quot;:{&quot;colorType&quot;:0},&quot;line&quot;:{&quot;gradient&quot;:[{&quot;brightness&quot;:0.949999988079071,&quot;colorType&quot;:1,&quot;foreColorIndex&quot;:5,&quot;pos&quot;:0.28999999165534973,&quot;transparency&quot;:1},{&quot;brightness&quot;:0,&quot;colorType&quot;:1,&quot;foreColorIndex&quot;:5,&quot;pos&quot;:1,&quot;transparency&quot;:0.4000000059604645}],&quot;type&quot;:2},&quot;shadow&quot;:{&quot;colorType&quot;:0},&quot;threeD&quot;:{&quot;curvedSurface&quot;:{&quot;brightness&quot;:0,&quot;colorType&quot;:2,&quot;rgb&quot;:&quot;#000000&quot;},&quot;depth&quot;:{&quot;colorType&quot;:0}}}}"/>
  <p:tag name="KSO_WM_UNIT_TEXT_FORE_SCHEMECOLOR_INDEX" val="5"/>
  <p:tag name="KSO_WM_UNIT_USESOURCEFORMAT_APPLY" val="0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30267_3*l_h_f*1_2_1"/>
  <p:tag name="KSO_WM_TEMPLATE_CATEGORY" val="custom"/>
  <p:tag name="KSO_WM_TEMPLATE_INDEX" val="20230267"/>
  <p:tag name="KSO_WM_UNIT_LAYERLEVEL" val="1_1_1"/>
  <p:tag name="KSO_WM_TAG_VERSION" val="3.0"/>
  <p:tag name="KSO_WM_BEAUTIFY_FLAG" val="#wm#"/>
  <p:tag name="KSO_WM_UNIT_PRESET_TEXT" val="Your title here"/>
  <p:tag name="KSO_WM_DIAGRAM_MAX_ITEMCNT" val="6"/>
  <p:tag name="KSO_WM_DIAGRAM_MIN_ITEMCNT" val="2"/>
  <p:tag name="KSO_WM_DIAGRAM_VIRTUALLY_FRAME" val="{&quot;height&quot;:350,&quot;width&quot;:86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600000023841857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81.xml><?xml version="1.0" encoding="utf-8"?>
<p:tagLst xmlns:p="http://schemas.openxmlformats.org/presentationml/2006/main">
  <p:tag name="KSO_WM_SLIDE_ID" val="custom20230267_3"/>
  <p:tag name="KSO_WM_TEMPLATE_SUBCATEGORY" val="0"/>
  <p:tag name="KSO_WM_TEMPLATE_MASTER_TYPE" val="0"/>
  <p:tag name="KSO_WM_TEMPLATE_COLOR_TYPE" val="0"/>
  <p:tag name="KSO_WM_SLIDE_TYPE" val="contents"/>
  <p:tag name="KSO_WM_SLIDE_SUBTYPE" val="diag"/>
  <p:tag name="KSO_WM_SLIDE_ITEM_CNT" val="3"/>
  <p:tag name="KSO_WM_SLIDE_INDEX" val="3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0267"/>
  <p:tag name="KSO_WM_SLIDE_LAYOUT" val="a_l"/>
  <p:tag name="KSO_WM_SLIDE_LAYOUT_CNT" val="1_1"/>
</p:tagLst>
</file>

<file path=ppt/tags/tag82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CONTENT_GROUP_TYPE" val="contentchip"/>
  <p:tag name="KSO_WM_UNIT_TYPE" val="e"/>
  <p:tag name="KSO_WM_UNIT_INDEX" val="1"/>
  <p:tag name="KSO_WM_UNIT_ID" val="custom20230267_7*e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01"/>
</p:tagLst>
</file>

<file path=ppt/tags/tag8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a"/>
  <p:tag name="KSO_WM_UNIT_INDEX" val="1"/>
  <p:tag name="KSO_WM_UNIT_ID" val="custom20230267_7*a*1"/>
  <p:tag name="KSO_WM_TEMPLATE_CATEGORY" val="custom"/>
  <p:tag name="KSO_WM_TEMPLATE_INDEX" val="20230267"/>
  <p:tag name="KSO_WM_UNIT_LAYERLEVEL" val="1"/>
  <p:tag name="KSO_WM_TAG_VERSION" val="3.0"/>
  <p:tag name="KSO_WM_BEAUTIFY_FLAG" val="#wm#"/>
  <p:tag name="KSO_WM_UNIT_PRESET_TEXT" val="Your title here"/>
</p:tagLst>
</file>

<file path=ppt/tags/tag84.xml><?xml version="1.0" encoding="utf-8"?>
<p:tagLst xmlns:p="http://schemas.openxmlformats.org/presentationml/2006/main">
  <p:tag name="KSO_WM_SPECIAL_SOURCE" val="bdnull"/>
  <p:tag name="KSO_WM_SLIDE_CONTENT_AREA" val="{&quot;left&quot;:&quot;411.05&quot;,&quot;top&quot;:&quot;113.25&quot;,&quot;width&quot;:&quot;524.85&quot;,&quot;height&quot;:&quot;264.5&quot;}"/>
  <p:tag name="KSO_WM_SLIDE_ID" val="custom20230267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67"/>
  <p:tag name="KSO_WM_SLIDE_LAYOUT" val="a_e"/>
  <p:tag name="KSO_WM_SLIDE_LAYOUT_CNT" val="1_1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416_1*a*1"/>
  <p:tag name="KSO_WM_TEMPLATE_CATEGORY" val="custom"/>
  <p:tag name="KSO_WM_TEMPLATE_INDEX" val="2023841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86.xml><?xml version="1.0" encoding="utf-8"?>
<p:tagLst xmlns:p="http://schemas.openxmlformats.org/presentationml/2006/main">
  <p:tag name="KSO_WM_UNIT_VALUE" val="689*10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414_1*l_h_d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87.xml><?xml version="1.0" encoding="utf-8"?>
<p:tagLst xmlns:p="http://schemas.openxmlformats.org/presentationml/2006/main">
  <p:tag name="KSO_WM_UNIT_VALUE" val="689*11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414_1*l_h_d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88.xml><?xml version="1.0" encoding="utf-8"?>
<p:tagLst xmlns:p="http://schemas.openxmlformats.org/presentationml/2006/main">
  <p:tag name="KSO_WM_UNIT_VALUE" val="688*9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8414_1*l_h_d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89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414_1*l_h_f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414_1*l_h_a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91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414_1*l_h_f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92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414_1*l_h_a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93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414_1*l_h_i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414_1*l_h_i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left&quot;:0.0069417734222042785,&quot;top&quot;:139.17118128498706,&quot;width&quot;:904.5641479492188}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95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414_1*l_h_f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96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414_1*l_h_a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97.xml><?xml version="1.0" encoding="utf-8"?>
<p:tagLst xmlns:p="http://schemas.openxmlformats.org/presentationml/2006/main">
  <p:tag name="KSO_WM_DIAGRAM_VIRTUALLY_FRAME" val="{&quot;height&quot;:328.44598388671875,&quot;left&quot;:0.0069417734222042785,&quot;top&quot;:139.17118128498706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414_1*l_h_i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98.xml><?xml version="1.0" encoding="utf-8"?>
<p:tagLst xmlns:p="http://schemas.openxmlformats.org/presentationml/2006/main">
  <p:tag name="KSO_WM_SLIDE_ID" val="custom20238416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0267"/>
  <p:tag name="KSO_WM_SLIDE_TYPE" val="text"/>
  <p:tag name="KSO_WM_SLIDE_SUBTYPE" val="picTxt"/>
  <p:tag name="KSO_WM_SLIDE_SIZE" val="904.564*328.446"/>
  <p:tag name="KSO_WM_SLIDE_POSITION" val="-7.87402e-05*139.18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9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4_1*i*1"/>
  <p:tag name="KSO_WM_TEMPLATE_CATEGORY" val="custom"/>
  <p:tag name="KSO_WM_TEMPLATE_INDEX" val="20238284"/>
  <p:tag name="KSO_WM_UNIT_LAYERLEVEL" val="1"/>
  <p:tag name="KSO_WM_TAG_VERSION" val="3.0"/>
  <p:tag name="KSO_WM_UNIT_FILL_FORE_SCHEMECOLOR_INDEX" val="2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58">
      <a:dk1>
        <a:srgbClr val="000000"/>
      </a:dk1>
      <a:lt1>
        <a:srgbClr val="FFFFFF"/>
      </a:lt1>
      <a:dk2>
        <a:srgbClr val="1C2643"/>
      </a:dk2>
      <a:lt2>
        <a:srgbClr val="EDFDF3"/>
      </a:lt2>
      <a:accent1>
        <a:srgbClr val="39EA80"/>
      </a:accent1>
      <a:accent2>
        <a:srgbClr val="61E569"/>
      </a:accent2>
      <a:accent3>
        <a:srgbClr val="88E052"/>
      </a:accent3>
      <a:accent4>
        <a:srgbClr val="B0DC3A"/>
      </a:accent4>
      <a:accent5>
        <a:srgbClr val="D7D723"/>
      </a:accent5>
      <a:accent6>
        <a:srgbClr val="FFD20C"/>
      </a:accent6>
      <a:hlink>
        <a:srgbClr val="0563C1"/>
      </a:hlink>
      <a:folHlink>
        <a:srgbClr val="954D72"/>
      </a:folHlink>
    </a:clrScheme>
    <a:fontScheme name="立体风组合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4037</Words>
  <Application>WPS Presentation</Application>
  <PresentationFormat>Widescreen</PresentationFormat>
  <Paragraphs>204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Arial</vt:lpstr>
      <vt:lpstr>SimSun</vt:lpstr>
      <vt:lpstr>Wingdings</vt:lpstr>
      <vt:lpstr>Wingdings</vt:lpstr>
      <vt:lpstr>Microsoft YaHei</vt:lpstr>
      <vt:lpstr>Arial Unicode MS</vt:lpstr>
      <vt:lpstr>Calibri</vt:lpstr>
      <vt:lpstr>__Inter_e5ab12</vt:lpstr>
      <vt:lpstr>Segoe Print</vt:lpstr>
      <vt:lpstr>Office Theme</vt:lpstr>
      <vt:lpstr>Office 主题</vt:lpstr>
      <vt:lpstr>Chatbot Support for Healthy Children</vt:lpstr>
      <vt:lpstr>Contents </vt:lpstr>
      <vt:lpstr>Collect Data from Websites</vt:lpstr>
      <vt:lpstr>Data Collection</vt:lpstr>
      <vt:lpstr>Data Processing</vt:lpstr>
      <vt:lpstr>Applying RAG (Faiss)</vt:lpstr>
      <vt:lpstr>Applying RAG (Faiss)</vt:lpstr>
      <vt:lpstr>Applying RAG (Faiss)</vt:lpstr>
      <vt:lpstr>Integrate with CrewAI</vt:lpstr>
      <vt:lpstr>Gemma-7B from GROQ</vt:lpstr>
      <vt:lpstr>Prompting Techniques</vt:lpstr>
      <vt:lpstr>Gemma-7B from GROQ</vt:lpstr>
      <vt:lpstr>Receiving Answers using FastAPI</vt:lpstr>
      <vt:lpstr>Streamlit-based Web Application</vt:lpstr>
      <vt:lpstr>Basic Website</vt:lpstr>
      <vt:lpstr>Contact Form</vt:lpstr>
      <vt:lpstr>PowerPoint 演示文稿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Chatbot Support for Healthy Children</dc:title>
  <dc:creator>thoma</dc:creator>
  <cp:lastModifiedBy>Quý Nguyễn</cp:lastModifiedBy>
  <cp:revision>22</cp:revision>
  <dcterms:created xsi:type="dcterms:W3CDTF">2024-12-12T01:42:00Z</dcterms:created>
  <dcterms:modified xsi:type="dcterms:W3CDTF">2024-12-12T04:29:38Z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2A05D300571047CF86A9B32456C8522A_11</vt:lpwstr>
  </property>
  <property fmtid="{D5CDD505-2E9C-101B-9397-08002B2CF9AE}" pid="3" name="KSOProductBuildVer">
    <vt:lpwstr>1033-12.2.0.19307</vt:lpwstr>
  </property>
</Properties>
</file>

<file path=docProps/thumbnail.jpeg>
</file>